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88"/>
  </p:notesMasterIdLst>
  <p:handoutMasterIdLst>
    <p:handoutMasterId r:id="rId89"/>
  </p:handoutMasterIdLst>
  <p:sldIdLst>
    <p:sldId id="1298" r:id="rId4"/>
    <p:sldId id="1301" r:id="rId5"/>
    <p:sldId id="2017" r:id="rId6"/>
    <p:sldId id="2040" r:id="rId7"/>
    <p:sldId id="2039" r:id="rId8"/>
    <p:sldId id="2030" r:id="rId9"/>
    <p:sldId id="2102" r:id="rId10"/>
    <p:sldId id="2031" r:id="rId11"/>
    <p:sldId id="2018" r:id="rId12"/>
    <p:sldId id="2103" r:id="rId13"/>
    <p:sldId id="2019" r:id="rId14"/>
    <p:sldId id="2020" r:id="rId15"/>
    <p:sldId id="2041" r:id="rId16"/>
    <p:sldId id="2042" r:id="rId17"/>
    <p:sldId id="1959" r:id="rId18"/>
    <p:sldId id="2016" r:id="rId19"/>
    <p:sldId id="2104" r:id="rId20"/>
    <p:sldId id="2013" r:id="rId21"/>
    <p:sldId id="2015" r:id="rId22"/>
    <p:sldId id="2105" r:id="rId23"/>
    <p:sldId id="2021" r:id="rId24"/>
    <p:sldId id="2058" r:id="rId25"/>
    <p:sldId id="2037" r:id="rId26"/>
    <p:sldId id="2038" r:id="rId27"/>
    <p:sldId id="1966" r:id="rId28"/>
    <p:sldId id="2059" r:id="rId29"/>
    <p:sldId id="2067" r:id="rId30"/>
    <p:sldId id="2068" r:id="rId31"/>
    <p:sldId id="2060" r:id="rId32"/>
    <p:sldId id="2061" r:id="rId33"/>
    <p:sldId id="2062" r:id="rId34"/>
    <p:sldId id="2063" r:id="rId35"/>
    <p:sldId id="2064" r:id="rId36"/>
    <p:sldId id="2069" r:id="rId37"/>
    <p:sldId id="2070" r:id="rId38"/>
    <p:sldId id="2071" r:id="rId39"/>
    <p:sldId id="1913" r:id="rId40"/>
    <p:sldId id="2073" r:id="rId41"/>
    <p:sldId id="2007" r:id="rId42"/>
    <p:sldId id="2008" r:id="rId43"/>
    <p:sldId id="2074" r:id="rId44"/>
    <p:sldId id="2033" r:id="rId45"/>
    <p:sldId id="2075" r:id="rId46"/>
    <p:sldId id="2076" r:id="rId47"/>
    <p:sldId id="2081" r:id="rId48"/>
    <p:sldId id="2082" r:id="rId49"/>
    <p:sldId id="2077" r:id="rId50"/>
    <p:sldId id="2084" r:id="rId51"/>
    <p:sldId id="2085" r:id="rId52"/>
    <p:sldId id="2083" r:id="rId53"/>
    <p:sldId id="2078" r:id="rId54"/>
    <p:sldId id="2090" r:id="rId55"/>
    <p:sldId id="2079" r:id="rId56"/>
    <p:sldId id="2091" r:id="rId57"/>
    <p:sldId id="2080" r:id="rId58"/>
    <p:sldId id="2086" r:id="rId59"/>
    <p:sldId id="2092" r:id="rId60"/>
    <p:sldId id="2097" r:id="rId61"/>
    <p:sldId id="2099" r:id="rId62"/>
    <p:sldId id="2100" r:id="rId63"/>
    <p:sldId id="2106" r:id="rId64"/>
    <p:sldId id="2101" r:id="rId65"/>
    <p:sldId id="2095" r:id="rId66"/>
    <p:sldId id="2096" r:id="rId67"/>
    <p:sldId id="2093" r:id="rId68"/>
    <p:sldId id="2094" r:id="rId69"/>
    <p:sldId id="2087" r:id="rId70"/>
    <p:sldId id="2088" r:id="rId71"/>
    <p:sldId id="1972" r:id="rId72"/>
    <p:sldId id="1454" r:id="rId73"/>
    <p:sldId id="2089" r:id="rId74"/>
    <p:sldId id="2032" r:id="rId75"/>
    <p:sldId id="2034" r:id="rId76"/>
    <p:sldId id="2036" r:id="rId77"/>
    <p:sldId id="2035" r:id="rId78"/>
    <p:sldId id="2055" r:id="rId79"/>
    <p:sldId id="2056" r:id="rId80"/>
    <p:sldId id="2057" r:id="rId81"/>
    <p:sldId id="2029" r:id="rId82"/>
    <p:sldId id="1981" r:id="rId83"/>
    <p:sldId id="1996" r:id="rId84"/>
    <p:sldId id="2066" r:id="rId85"/>
    <p:sldId id="1997" r:id="rId86"/>
    <p:sldId id="2012" r:id="rId8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9" autoAdjust="0"/>
    <p:restoredTop sz="94692" autoAdjust="0"/>
  </p:normalViewPr>
  <p:slideViewPr>
    <p:cSldViewPr>
      <p:cViewPr>
        <p:scale>
          <a:sx n="112" d="100"/>
          <a:sy n="112" d="100"/>
        </p:scale>
        <p:origin x="-80" y="-1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7F1133D8-6679-6443-A704-AE0FCBFCAE2A}" type="slidenum">
              <a:rPr lang="en-US"/>
              <a:pPr/>
              <a:t>48</a:t>
            </a:fld>
            <a:endParaRPr lang="en-US"/>
          </a:p>
        </p:txBody>
      </p:sp>
      <p:sp>
        <p:nvSpPr>
          <p:cNvPr id="328706" name="Rectangle 2"/>
          <p:cNvSpPr>
            <a:spLocks noGrp="1" noRot="1" noChangeAspect="1" noChangeArrowheads="1" noTextEdit="1"/>
          </p:cNvSpPr>
          <p:nvPr>
            <p:ph type="sldImg"/>
          </p:nvPr>
        </p:nvSpPr>
        <p:spPr>
          <a:xfrm>
            <a:off x="1143000" y="685800"/>
            <a:ext cx="4572000" cy="3429000"/>
          </a:xfrm>
          <a:prstGeom prst="rect">
            <a:avLst/>
          </a:prstGeom>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9E59004-471A-7444-924F-3732931AE463}" type="slidenum">
              <a:rPr lang="en-US"/>
              <a:pPr/>
              <a:t>49</a:t>
            </a:fld>
            <a:endParaRPr lang="en-US"/>
          </a:p>
        </p:txBody>
      </p:sp>
      <p:sp>
        <p:nvSpPr>
          <p:cNvPr id="400386" name="Rectangle 2"/>
          <p:cNvSpPr>
            <a:spLocks noGrp="1" noRot="1" noChangeAspect="1" noChangeArrowheads="1" noTextEdit="1"/>
          </p:cNvSpPr>
          <p:nvPr>
            <p:ph type="sldImg"/>
          </p:nvPr>
        </p:nvSpPr>
        <p:spPr>
          <a:xfrm>
            <a:off x="1143000" y="685800"/>
            <a:ext cx="4572000" cy="3429000"/>
          </a:xfrm>
          <a:prstGeom prst="rect">
            <a:avLst/>
          </a:prstGeom>
          <a:ln/>
          <a:extLst>
            <a:ext uri="{FAA26D3D-D897-4be2-8F04-BA451C77F1D7}">
              <ma14:placeholderFlag xmlns:ma14="http://schemas.microsoft.com/office/mac/drawingml/2011/main" val="1"/>
            </a:ext>
          </a:extLst>
        </p:spPr>
      </p:sp>
      <p:sp>
        <p:nvSpPr>
          <p:cNvPr id="400387"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12665F1E-C351-4345-A0C7-E50996568D99}" type="slidenum">
              <a:rPr lang="en-US"/>
              <a:pPr/>
              <a:t>50</a:t>
            </a:fld>
            <a:endParaRPr lang="en-US"/>
          </a:p>
        </p:txBody>
      </p:sp>
      <p:sp>
        <p:nvSpPr>
          <p:cNvPr id="330754" name="Rectangle 2"/>
          <p:cNvSpPr>
            <a:spLocks noGrp="1" noRot="1" noChangeAspect="1" noChangeArrowheads="1" noTextEdit="1"/>
          </p:cNvSpPr>
          <p:nvPr>
            <p:ph type="sldImg"/>
          </p:nvPr>
        </p:nvSpPr>
        <p:spPr>
          <a:xfrm>
            <a:off x="1143000" y="685800"/>
            <a:ext cx="4572000" cy="3429000"/>
          </a:xfrm>
          <a:prstGeom prst="rect">
            <a:avLst/>
          </a:prstGeom>
          <a:ln/>
          <a:extLst>
            <a:ext uri="{FAA26D3D-D897-4be2-8F04-BA451C77F1D7}">
              <ma14:placeholderFlag xmlns:ma14="http://schemas.microsoft.com/office/mac/drawingml/2011/main" val="1"/>
            </a:ext>
          </a:extLst>
        </p:spPr>
      </p:sp>
      <p:sp>
        <p:nvSpPr>
          <p:cNvPr id="330755"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1/25/13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1/25/13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1/25/13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1/25/13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1/25/13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1/25/13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903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26  </a:t>
            </a:r>
            <a:r>
              <a:rPr lang="en-US" sz="3200" dirty="0">
                <a:latin typeface="Frutiger 57Cn"/>
                <a:cs typeface="Frutiger 57Cn"/>
              </a:rPr>
              <a:t>And they came to John and said to him, “Rabbi, He who was with you beyond the Jordan, to whom you have testified—behold, He is baptizing, and all are coming to Him!”</a:t>
            </a:r>
          </a:p>
          <a:p>
            <a:pPr algn="l"/>
            <a:r>
              <a:rPr lang="en-US" sz="3200" dirty="0">
                <a:latin typeface="Frutiger 57Cn"/>
                <a:cs typeface="Frutiger 57Cn"/>
              </a:rPr>
              <a:t>27  John answered and said, “A man can receive nothing unless it has been given to him from heaven.</a:t>
            </a:r>
          </a:p>
          <a:p>
            <a:pPr algn="l"/>
            <a:r>
              <a:rPr lang="en-US" sz="3200" dirty="0" smtClean="0">
                <a:latin typeface="Frutiger 57Cn"/>
                <a:cs typeface="Frutiger 57Cn"/>
              </a:rPr>
              <a:t>28  “</a:t>
            </a:r>
            <a:r>
              <a:rPr lang="en-US" sz="3200" dirty="0">
                <a:latin typeface="Frutiger 57Cn"/>
                <a:cs typeface="Frutiger 57Cn"/>
              </a:rPr>
              <a:t>You yourselves bear me witness, that I said,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I am not the Christ,’ but, ‘I have been sent before Him.</a:t>
            </a:r>
            <a:r>
              <a:rPr lang="en-US" sz="3200" dirty="0" smtClean="0">
                <a:latin typeface="Frutiger 57Cn"/>
                <a:cs typeface="Frutiger 57Cn"/>
              </a:rPr>
              <a:t>’</a:t>
            </a:r>
          </a:p>
          <a:p>
            <a:r>
              <a:rPr lang="en-US" sz="3200" dirty="0" smtClean="0">
                <a:latin typeface="Frutiger 57Cn"/>
                <a:cs typeface="Frutiger 57Cn"/>
              </a:rPr>
              <a:t>John 1:20-23</a:t>
            </a:r>
          </a:p>
          <a:p>
            <a:endParaRPr lang="en-US" sz="3200" dirty="0">
              <a:latin typeface="Frutiger 57Cn"/>
              <a:cs typeface="Frutiger 57Cn"/>
            </a:endParaRPr>
          </a:p>
          <a:p>
            <a:pPr algn="l"/>
            <a:r>
              <a:rPr lang="en-US" sz="3200" dirty="0">
                <a:latin typeface="Frutiger 57Cn"/>
                <a:cs typeface="Frutiger 57Cn"/>
              </a:rPr>
              <a:t>29  “He who has the bride is the bridegroom; but the friend of the bridegroom, who stands and hears him, rejoices greatly because of the bridegroom’s voice. Therefore this joy of mine is fulfilled.</a:t>
            </a:r>
          </a:p>
          <a:p>
            <a:pPr algn="l"/>
            <a:r>
              <a:rPr lang="en-US" sz="3200" dirty="0">
                <a:latin typeface="Frutiger 57Cn"/>
                <a:cs typeface="Frutiger 57Cn"/>
              </a:rPr>
              <a:t>30  “He must increase, but I must decrease.</a:t>
            </a:r>
          </a:p>
          <a:p>
            <a:pPr algn="l"/>
            <a:r>
              <a:rPr lang="en-US" sz="3200" dirty="0">
                <a:latin typeface="Frutiger 57Cn"/>
                <a:cs typeface="Frutiger 57Cn"/>
              </a:rPr>
              <a:t>31  “He who comes from above is above all; he who is of the earth is earthly and speaks of the earth. He who comes from heaven is above all.</a:t>
            </a:r>
          </a:p>
          <a:p>
            <a:pPr algn="l"/>
            <a:r>
              <a:rPr lang="en-US" sz="3200" dirty="0">
                <a:latin typeface="Frutiger 57Cn"/>
                <a:cs typeface="Frutiger 57Cn"/>
              </a:rPr>
              <a:t>32  “And what He has seen and heard, that He testifies; and no one receives His testimony.</a:t>
            </a:r>
          </a:p>
          <a:p>
            <a:pPr algn="l"/>
            <a:r>
              <a:rPr lang="en-US" sz="3200" dirty="0">
                <a:latin typeface="Frutiger 57Cn"/>
                <a:cs typeface="Frutiger 57Cn"/>
              </a:rPr>
              <a:t>33  “He who has received His testimony has certified that God is true.</a:t>
            </a:r>
          </a:p>
          <a:p>
            <a:pPr algn="l"/>
            <a:r>
              <a:rPr lang="en-US" sz="3200" dirty="0">
                <a:latin typeface="Frutiger 57Cn"/>
                <a:cs typeface="Frutiger 57Cn"/>
              </a:rPr>
              <a:t>34  “For He whom God has sent speaks the words of God, for God does not give the Spirit by measure.</a:t>
            </a:r>
          </a:p>
          <a:p>
            <a:pPr algn="l"/>
            <a:r>
              <a:rPr lang="en-US" sz="3200" dirty="0">
                <a:latin typeface="Frutiger 57Cn"/>
                <a:cs typeface="Frutiger 57Cn"/>
              </a:rPr>
              <a:t>35  “The Father loves the Son, and has given all things into His hand.</a:t>
            </a:r>
          </a:p>
          <a:p>
            <a:pPr algn="l"/>
            <a:r>
              <a:rPr lang="en-US" sz="3200" dirty="0">
                <a:latin typeface="Frutiger 57Cn"/>
                <a:cs typeface="Frutiger 57Cn"/>
              </a:rPr>
              <a:t>36  “He who believes in the Son has everlasting life; and he who does not believe the Son shall not see life, but the wrath of God abides on him.”</a:t>
            </a:r>
          </a:p>
          <a:p>
            <a:pPr algn="l"/>
            <a:r>
              <a:rPr lang="en-US" sz="3200" dirty="0">
                <a:latin typeface="Frutiger 57Cn"/>
                <a:cs typeface="Frutiger 57Cn"/>
              </a:rPr>
              <a:t>John 4:1-4</a:t>
            </a:r>
          </a:p>
          <a:p>
            <a:pPr algn="l"/>
            <a:r>
              <a:rPr lang="en-US" sz="3200" dirty="0">
                <a:latin typeface="Frutiger 57Cn"/>
                <a:cs typeface="Frutiger 57Cn"/>
              </a:rPr>
              <a:t>4:1  Therefore, when the Lord knew that the Pharisees had heard that Jesus made and baptized more disciples than John</a:t>
            </a:r>
          </a:p>
          <a:p>
            <a:pPr algn="l"/>
            <a:r>
              <a:rPr lang="en-US" sz="3200" dirty="0">
                <a:latin typeface="Frutiger 57Cn"/>
                <a:cs typeface="Frutiger 57Cn"/>
              </a:rPr>
              <a:t>2  (though Jesus Himself did not baptize, but His disciples),</a:t>
            </a:r>
          </a:p>
          <a:p>
            <a:pPr algn="l"/>
            <a:r>
              <a:rPr lang="en-US" sz="3200" dirty="0">
                <a:latin typeface="Frutiger 57Cn"/>
                <a:cs typeface="Frutiger 57Cn"/>
              </a:rPr>
              <a:t>3  He left Judea and departed again to Galilee.</a:t>
            </a:r>
          </a:p>
          <a:p>
            <a:pPr algn="l"/>
            <a:r>
              <a:rPr lang="en-US" sz="3200" dirty="0">
                <a:latin typeface="Frutiger 57Cn"/>
                <a:cs typeface="Frutiger 57Cn"/>
              </a:rPr>
              <a:t>4  But He needed to go through Samaria.</a:t>
            </a:r>
          </a:p>
          <a:p>
            <a:pPr algn="l"/>
            <a:r>
              <a:rPr lang="en-US" sz="3200" dirty="0">
                <a:latin typeface="Frutiger 57Cn"/>
                <a:cs typeface="Frutiger 57Cn"/>
              </a:rPr>
              <a:t>John 4:5-42</a:t>
            </a:r>
          </a:p>
          <a:p>
            <a:pPr algn="l"/>
            <a:r>
              <a:rPr lang="en-US" sz="3200" dirty="0">
                <a:latin typeface="Frutiger 57Cn"/>
                <a:cs typeface="Frutiger 57Cn"/>
              </a:rPr>
              <a:t>5  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p>
          <a:p>
            <a:pPr algn="l"/>
            <a:r>
              <a:rPr lang="en-US" sz="3200" dirty="0">
                <a:latin typeface="Frutiger 57Cn"/>
                <a:cs typeface="Frutiger 57Cn"/>
              </a:rPr>
              <a:t>9  Then the woman of Samaria said to Him, “How is it that You, being a Jew, ask a drink from me, a Samaritan woman?” For Jews have no dealings with Samaritans.</a:t>
            </a:r>
          </a:p>
          <a:p>
            <a:pPr algn="l"/>
            <a:r>
              <a:rPr lang="en-US" sz="3200" dirty="0">
                <a:latin typeface="Frutiger 57Cn"/>
                <a:cs typeface="Frutiger 57Cn"/>
              </a:rPr>
              <a:t>10  Jesus answered and said to her, “If you knew the gift of God, and who it is who says to you, ‘Give Me a drink,’ you would have asked Him, and He would have given you living water.”</a:t>
            </a:r>
          </a:p>
          <a:p>
            <a:pPr algn="l"/>
            <a:r>
              <a:rPr lang="en-US" sz="3200" dirty="0">
                <a:latin typeface="Frutiger 57Cn"/>
                <a:cs typeface="Frutiger 57Cn"/>
              </a:rPr>
              <a:t>11  The woman said to Him, “Sir, You have nothing to draw with, and the well is deep. Where then do You get that living water?</a:t>
            </a:r>
          </a:p>
          <a:p>
            <a:pPr algn="l"/>
            <a:r>
              <a:rPr lang="en-US" sz="3200" dirty="0">
                <a:latin typeface="Frutiger 57Cn"/>
                <a:cs typeface="Frutiger 57Cn"/>
              </a:rPr>
              <a:t>12  “Are You greater than our father Jacob, who gave us the well, and drank from it himself, as well as his sons and his livestock?”</a:t>
            </a:r>
          </a:p>
          <a:p>
            <a:pPr algn="l"/>
            <a:r>
              <a:rPr lang="en-US" sz="3200" dirty="0">
                <a:latin typeface="Frutiger 57Cn"/>
                <a:cs typeface="Frutiger 57Cn"/>
              </a:rPr>
              <a:t>13  Jesus answered and said to her, “Whoever drinks of this water will thirst again,</a:t>
            </a:r>
          </a:p>
          <a:p>
            <a:pPr algn="l"/>
            <a:r>
              <a:rPr lang="en-US" sz="3200" dirty="0">
                <a:latin typeface="Frutiger 57Cn"/>
                <a:cs typeface="Frutiger 57Cn"/>
              </a:rPr>
              <a:t>14  “but whoever drinks of the water that I shall give him will never thirst. But the water that I shall give him will become in him a fountain of water springing up into everlasting life.”</a:t>
            </a:r>
          </a:p>
          <a:p>
            <a:pPr algn="l"/>
            <a:r>
              <a:rPr lang="en-US" sz="3200" dirty="0">
                <a:latin typeface="Frutiger 57Cn"/>
                <a:cs typeface="Frutiger 57Cn"/>
              </a:rPr>
              <a:t>15  The woman said to Him, “Sir, give me this water, that I may not thirst, nor come here to draw.”</a:t>
            </a:r>
          </a:p>
          <a:p>
            <a:pPr algn="l"/>
            <a:r>
              <a:rPr lang="en-US" sz="3200" dirty="0">
                <a:latin typeface="Frutiger 57Cn"/>
                <a:cs typeface="Frutiger 57Cn"/>
              </a:rPr>
              <a:t>16  Jesus said to her, “Go, call your husband, and come here.”</a:t>
            </a:r>
          </a:p>
          <a:p>
            <a:pPr algn="l"/>
            <a:r>
              <a:rPr lang="en-US" sz="3200" dirty="0">
                <a:latin typeface="Frutiger 57Cn"/>
                <a:cs typeface="Frutiger 57Cn"/>
              </a:rPr>
              <a:t>17  The woman answered and said, “I have no husband.” Jesus said to her, “You have well said, ‘I have no husband,’</a:t>
            </a:r>
          </a:p>
          <a:p>
            <a:pPr algn="l"/>
            <a:r>
              <a:rPr lang="en-US" sz="3200" dirty="0">
                <a:latin typeface="Frutiger 57Cn"/>
                <a:cs typeface="Frutiger 57Cn"/>
              </a:rPr>
              <a:t>18  “for you have had five husbands, and the one whom you now have is not your husband; in that you spoke truly.”</a:t>
            </a:r>
          </a:p>
          <a:p>
            <a:pPr algn="l"/>
            <a:r>
              <a:rPr lang="en-US" sz="3200" dirty="0">
                <a:latin typeface="Frutiger 57Cn"/>
                <a:cs typeface="Frutiger 57Cn"/>
              </a:rPr>
              <a:t>19  The woman said to Him, “Sir, I perceive that You are a prophet.</a:t>
            </a:r>
          </a:p>
          <a:p>
            <a:pPr algn="l"/>
            <a:r>
              <a:rPr lang="en-US" sz="3200" dirty="0">
                <a:latin typeface="Frutiger 57Cn"/>
                <a:cs typeface="Frutiger 57Cn"/>
              </a:rPr>
              <a:t>20  “Our fathers worshiped on this mountain, and you Jews say that in Jerusalem is the place where one ought to worship.”</a:t>
            </a:r>
          </a:p>
          <a:p>
            <a:pPr algn="l"/>
            <a:r>
              <a:rPr lang="en-US" sz="3200" dirty="0">
                <a:latin typeface="Frutiger 57Cn"/>
                <a:cs typeface="Frutiger 57Cn"/>
              </a:rPr>
              <a:t>21  Jesus said to her, “Woman, believe Me, the hour is coming when you will neither on this mountain, nor in Jerusalem, worship the Father.</a:t>
            </a:r>
          </a:p>
          <a:p>
            <a:pPr algn="l"/>
            <a:r>
              <a:rPr lang="en-US" sz="3200" dirty="0">
                <a:latin typeface="Frutiger 57Cn"/>
                <a:cs typeface="Frutiger 57Cn"/>
              </a:rPr>
              <a:t>22  “You worship what you do not know; we know what we worship, for salvation is of the Jews.</a:t>
            </a:r>
          </a:p>
          <a:p>
            <a:pPr algn="l"/>
            <a:r>
              <a:rPr lang="en-US" sz="3200" dirty="0">
                <a:latin typeface="Frutiger 57Cn"/>
                <a:cs typeface="Frutiger 57Cn"/>
              </a:rPr>
              <a:t>23  “But the hour is coming, and now is, when the true worshipers will worship the Father in spirit and truth; for the Father is seeking such to worship Him.</a:t>
            </a:r>
          </a:p>
          <a:p>
            <a:pPr algn="l"/>
            <a:r>
              <a:rPr lang="en-US" sz="3200" dirty="0">
                <a:latin typeface="Frutiger 57Cn"/>
                <a:cs typeface="Frutiger 57Cn"/>
              </a:rPr>
              <a:t>24  “God is Spirit, and those who worship Him must worship in spirit and truth.”</a:t>
            </a:r>
          </a:p>
          <a:p>
            <a:pPr algn="l"/>
            <a:r>
              <a:rPr lang="en-US" sz="3200" dirty="0">
                <a:latin typeface="Frutiger 57Cn"/>
                <a:cs typeface="Frutiger 57Cn"/>
              </a:rPr>
              <a:t>25  The woman said to Him, “I know that Messiah is coming” (who is called Christ). “When He comes, He will tell us all things.”</a:t>
            </a:r>
          </a:p>
          <a:p>
            <a:pPr algn="l"/>
            <a:r>
              <a:rPr lang="en-US" sz="3200" dirty="0">
                <a:latin typeface="Frutiger 57Cn"/>
                <a:cs typeface="Frutiger 57Cn"/>
              </a:rPr>
              <a:t>26  Jesus said to her, “I who speak to you am He.”</a:t>
            </a:r>
          </a:p>
          <a:p>
            <a:pPr algn="l"/>
            <a:r>
              <a:rPr lang="en-US" sz="3200" dirty="0">
                <a:latin typeface="Frutiger 57Cn"/>
                <a:cs typeface="Frutiger 57Cn"/>
              </a:rPr>
              <a:t>27  And at this point His disciples came, and they marveled that He talked with a woman; yet no one said, “What do You seek?” or, “Why are You talking with her?”</a:t>
            </a:r>
          </a:p>
          <a:p>
            <a:pPr algn="l"/>
            <a:r>
              <a:rPr lang="en-US" sz="3200" dirty="0">
                <a:latin typeface="Frutiger 57Cn"/>
                <a:cs typeface="Frutiger 57Cn"/>
              </a:rPr>
              <a:t>28  The woman then left her </a:t>
            </a:r>
            <a:r>
              <a:rPr lang="en-US" sz="3200" dirty="0" err="1">
                <a:latin typeface="Frutiger 57Cn"/>
                <a:cs typeface="Frutiger 57Cn"/>
              </a:rPr>
              <a:t>waterpot</a:t>
            </a:r>
            <a:r>
              <a:rPr lang="en-US" sz="3200" dirty="0">
                <a:latin typeface="Frutiger 57Cn"/>
                <a:cs typeface="Frutiger 57Cn"/>
              </a:rPr>
              <a:t>, went her way into the city, and said to the men,</a:t>
            </a:r>
          </a:p>
          <a:p>
            <a:pPr algn="l"/>
            <a:r>
              <a:rPr lang="en-US" sz="3200" dirty="0">
                <a:latin typeface="Frutiger 57Cn"/>
                <a:cs typeface="Frutiger 57Cn"/>
              </a:rPr>
              <a:t>29  “Come, see a Man who told me all things that I ever did. Could this be the Christ?”</a:t>
            </a:r>
          </a:p>
          <a:p>
            <a:pPr algn="l"/>
            <a:r>
              <a:rPr lang="en-US" sz="3200" dirty="0">
                <a:latin typeface="Frutiger 57Cn"/>
                <a:cs typeface="Frutiger 57Cn"/>
              </a:rPr>
              <a:t>30  Then they went out of the city and came to Him.</a:t>
            </a:r>
          </a:p>
          <a:p>
            <a:pPr algn="l"/>
            <a:r>
              <a:rPr lang="en-US" sz="3200" dirty="0">
                <a:latin typeface="Frutiger 57Cn"/>
                <a:cs typeface="Frutiger 57Cn"/>
              </a:rPr>
              <a:t>31  In the meantime His disciples urged Him, saying, “Rabbi, eat.”</a:t>
            </a:r>
          </a:p>
          <a:p>
            <a:pPr algn="l"/>
            <a:r>
              <a:rPr lang="en-US" sz="3200" dirty="0">
                <a:latin typeface="Frutiger 57Cn"/>
                <a:cs typeface="Frutiger 57Cn"/>
              </a:rPr>
              <a:t>32  But He said to them, “I have food to eat of which you do not know.”</a:t>
            </a:r>
          </a:p>
          <a:p>
            <a:pPr algn="l"/>
            <a:r>
              <a:rPr lang="en-US" sz="3200" dirty="0">
                <a:latin typeface="Frutiger 57Cn"/>
                <a:cs typeface="Frutiger 57Cn"/>
              </a:rPr>
              <a:t>33  Therefore the disciples said to one another, “Has anyone brought Him anything to eat?”</a:t>
            </a:r>
          </a:p>
          <a:p>
            <a:pPr algn="l"/>
            <a:r>
              <a:rPr lang="en-US" sz="3200" dirty="0">
                <a:latin typeface="Frutiger 57Cn"/>
                <a:cs typeface="Frutiger 57Cn"/>
              </a:rPr>
              <a:t>34  Jesus said to them, “My food is to do the will of Him who sent Me, and to finish His work.</a:t>
            </a:r>
          </a:p>
          <a:p>
            <a:pPr algn="l"/>
            <a:r>
              <a:rPr lang="en-US" sz="3200" dirty="0">
                <a:latin typeface="Frutiger 57Cn"/>
                <a:cs typeface="Frutiger 57Cn"/>
              </a:rPr>
              <a:t>35  “Do you not say, ‘There are still four months and then comes the harvest’? Behold, I say to you, lift up your eyes and look at the fields, for they are already white for harvest!</a:t>
            </a:r>
          </a:p>
          <a:p>
            <a:pPr algn="l"/>
            <a:r>
              <a:rPr lang="en-US" sz="3200" dirty="0">
                <a:latin typeface="Frutiger 57Cn"/>
                <a:cs typeface="Frutiger 57Cn"/>
              </a:rPr>
              <a:t>36  “And he who reaps receives wages, and gathers fruit for eternal life, that both he who sows and he who reaps may rejoice together.</a:t>
            </a:r>
          </a:p>
          <a:p>
            <a:pPr algn="l"/>
            <a:r>
              <a:rPr lang="en-US" sz="3200" dirty="0">
                <a:latin typeface="Frutiger 57Cn"/>
                <a:cs typeface="Frutiger 57Cn"/>
              </a:rPr>
              <a:t>37  “For in this the saying is true: ‘One sows and another reaps.’</a:t>
            </a:r>
          </a:p>
          <a:p>
            <a:pPr algn="l"/>
            <a:r>
              <a:rPr lang="en-US" sz="3200" dirty="0">
                <a:latin typeface="Frutiger 57Cn"/>
                <a:cs typeface="Frutiger 57Cn"/>
              </a:rPr>
              <a:t>38  “I sent you to reap that for which you have not labored; others have labored, and you have entered into their labors.”</a:t>
            </a:r>
          </a:p>
          <a:p>
            <a:pPr algn="l"/>
            <a:r>
              <a:rPr lang="en-US" sz="3200" dirty="0">
                <a:latin typeface="Frutiger 57Cn"/>
                <a:cs typeface="Frutiger 57Cn"/>
              </a:rPr>
              <a:t>39  And many of the Samaritans of that city believed in Him because of the word of the woman who testified, “He told me all that I ever did.”</a:t>
            </a:r>
          </a:p>
          <a:p>
            <a:pPr algn="l"/>
            <a:r>
              <a:rPr lang="en-US" sz="3200" dirty="0">
                <a:latin typeface="Frutiger 57Cn"/>
                <a:cs typeface="Frutiger 57Cn"/>
              </a:rPr>
              <a:t>40  So when the Samaritans had come to Him, they urged Him to stay with them; and He stayed there two days.</a:t>
            </a:r>
          </a:p>
          <a:p>
            <a:pPr algn="l"/>
            <a:r>
              <a:rPr lang="en-US" sz="3200" dirty="0">
                <a:latin typeface="Frutiger 57Cn"/>
                <a:cs typeface="Frutiger 57Cn"/>
              </a:rPr>
              <a:t>41  And many more believed because of His own word.</a:t>
            </a:r>
          </a:p>
          <a:p>
            <a:pPr algn="l"/>
            <a:r>
              <a:rPr lang="en-US" sz="3200" dirty="0">
                <a:latin typeface="Frutiger 57Cn"/>
                <a:cs typeface="Frutiger 57Cn"/>
              </a:rPr>
              <a:t>42  Then they said to the woman, “Now we believe, not because of what you said, for we ourselves have heard Him and we know that this is indeed the Christ, the Savior of the world.”</a:t>
            </a:r>
          </a:p>
        </p:txBody>
      </p:sp>
    </p:spTree>
    <p:extLst>
      <p:ext uri="{BB962C8B-B14F-4D97-AF65-F5344CB8AC3E}">
        <p14:creationId xmlns:p14="http://schemas.microsoft.com/office/powerpoint/2010/main" val="353129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29  </a:t>
            </a:r>
            <a:r>
              <a:rPr lang="en-US" sz="3200" dirty="0">
                <a:latin typeface="Frutiger 57Cn"/>
                <a:cs typeface="Frutiger 57Cn"/>
              </a:rPr>
              <a:t>“He who has the bride is the bridegroom; but the friend of the bridegroom, who stands and hears him, rejoices greatly because of the bridegroom’s voice. Therefore this joy of mine is fulfilled.</a:t>
            </a:r>
          </a:p>
          <a:p>
            <a:pPr algn="l"/>
            <a:r>
              <a:rPr lang="en-US" sz="3200" dirty="0">
                <a:latin typeface="Frutiger 57Cn"/>
                <a:cs typeface="Frutiger 57Cn"/>
              </a:rPr>
              <a:t>30  “He must increase, but I must decrease.</a:t>
            </a:r>
          </a:p>
          <a:p>
            <a:pPr algn="l"/>
            <a:r>
              <a:rPr lang="en-US" sz="3200" dirty="0">
                <a:latin typeface="Frutiger 57Cn"/>
                <a:cs typeface="Frutiger 57Cn"/>
              </a:rPr>
              <a:t>31  “He who comes from above is above all; he who is of the earth is earthly and speaks of the earth. He who comes from heaven is above all.</a:t>
            </a:r>
          </a:p>
          <a:p>
            <a:pPr algn="l"/>
            <a:r>
              <a:rPr lang="en-US" sz="3200" dirty="0">
                <a:latin typeface="Frutiger 57Cn"/>
                <a:cs typeface="Frutiger 57Cn"/>
              </a:rPr>
              <a:t>32  “And what He has seen and heard, that He testifies; and no one receives His testimony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30459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33  </a:t>
            </a:r>
            <a:r>
              <a:rPr lang="en-US" sz="3200" dirty="0">
                <a:latin typeface="Frutiger 57Cn"/>
                <a:cs typeface="Frutiger 57Cn"/>
              </a:rPr>
              <a:t>“He who has received His testimony has certified that God is true.</a:t>
            </a:r>
          </a:p>
          <a:p>
            <a:pPr algn="l"/>
            <a:r>
              <a:rPr lang="en-US" sz="3200" dirty="0">
                <a:latin typeface="Frutiger 57Cn"/>
                <a:cs typeface="Frutiger 57Cn"/>
              </a:rPr>
              <a:t>34  “For He whom God has sent speaks the words of God, for God does not give the Spirit by measure.</a:t>
            </a:r>
          </a:p>
          <a:p>
            <a:pPr algn="l"/>
            <a:r>
              <a:rPr lang="en-US" sz="3200" dirty="0" smtClean="0">
                <a:latin typeface="Frutiger 57Cn"/>
                <a:cs typeface="Frutiger 57Cn"/>
              </a:rPr>
              <a:t>   NIV: for God gives the Spirit without limit.</a:t>
            </a:r>
          </a:p>
          <a:p>
            <a:pPr algn="l"/>
            <a:r>
              <a:rPr lang="en-US" sz="3200" dirty="0" smtClean="0">
                <a:latin typeface="Frutiger 57Cn"/>
                <a:cs typeface="Frutiger 57Cn"/>
              </a:rPr>
              <a:t>35  “</a:t>
            </a:r>
            <a:r>
              <a:rPr lang="en-US" sz="3200" dirty="0">
                <a:latin typeface="Frutiger 57Cn"/>
                <a:cs typeface="Frutiger 57Cn"/>
              </a:rPr>
              <a:t>The Father loves the Son, and has given all things into His hand</a:t>
            </a:r>
            <a:r>
              <a:rPr lang="en-US" sz="3200" dirty="0" smtClean="0">
                <a:latin typeface="Frutiger 57Cn"/>
                <a:cs typeface="Frutiger 57Cn"/>
              </a:rPr>
              <a:t>.</a:t>
            </a:r>
          </a:p>
          <a:p>
            <a:pPr algn="l"/>
            <a:r>
              <a:rPr lang="en-US" sz="3200" dirty="0">
                <a:latin typeface="Frutiger 57Cn"/>
                <a:cs typeface="Frutiger 57Cn"/>
              </a:rPr>
              <a:t>36  “He who believes in the Son has everlasting life; and he who does not believe the Son shall not see life, but the wrath of God abides on him.”</a:t>
            </a:r>
          </a:p>
          <a:p>
            <a:pPr algn="l"/>
            <a:endParaRPr lang="en-US" sz="3200" dirty="0">
              <a:latin typeface="Frutiger 57Cn"/>
              <a:cs typeface="Frutiger 57Cn"/>
            </a:endParaRPr>
          </a:p>
        </p:txBody>
      </p:sp>
    </p:spTree>
    <p:extLst>
      <p:ext uri="{BB962C8B-B14F-4D97-AF65-F5344CB8AC3E}">
        <p14:creationId xmlns:p14="http://schemas.microsoft.com/office/powerpoint/2010/main" val="680034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Philippians 2:9-11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a:t>
            </a:r>
            <a:r>
              <a:rPr lang="en-US" sz="3200" dirty="0" smtClean="0">
                <a:latin typeface="Frutiger 57Cn"/>
                <a:cs typeface="Frutiger 57Cn"/>
              </a:rPr>
              <a:t> Therefore </a:t>
            </a:r>
            <a:r>
              <a:rPr lang="en-US" sz="3200" dirty="0">
                <a:latin typeface="Frutiger 57Cn"/>
                <a:cs typeface="Frutiger 57Cn"/>
              </a:rPr>
              <a:t>God also has highly exalted Him and given Him the name which is above every name,</a:t>
            </a:r>
          </a:p>
          <a:p>
            <a:pPr algn="l"/>
            <a:r>
              <a:rPr lang="en-US" sz="3200" dirty="0">
                <a:latin typeface="Frutiger 57Cn"/>
                <a:cs typeface="Frutiger 57Cn"/>
              </a:rPr>
              <a:t>10  that at the name of Jesus every knee should bow, of those in heaven, and of those on earth, and of those under the earth,</a:t>
            </a:r>
          </a:p>
          <a:p>
            <a:pPr algn="l"/>
            <a:r>
              <a:rPr lang="en-US" sz="3200" dirty="0">
                <a:latin typeface="Frutiger 57Cn"/>
                <a:cs typeface="Frutiger 57Cn"/>
              </a:rPr>
              <a:t>11  and that every tongue should confess that Jesus Christ is Lord, to the glory of God the Father.</a:t>
            </a:r>
          </a:p>
        </p:txBody>
      </p:sp>
    </p:spTree>
    <p:extLst>
      <p:ext uri="{BB962C8B-B14F-4D97-AF65-F5344CB8AC3E}">
        <p14:creationId xmlns:p14="http://schemas.microsoft.com/office/powerpoint/2010/main" val="2504067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33  </a:t>
            </a:r>
            <a:r>
              <a:rPr lang="en-US" sz="3200" dirty="0">
                <a:latin typeface="Frutiger 57Cn"/>
                <a:cs typeface="Frutiger 57Cn"/>
              </a:rPr>
              <a:t>“He who has received His testimony has certified that God is true.</a:t>
            </a:r>
          </a:p>
          <a:p>
            <a:pPr algn="l"/>
            <a:r>
              <a:rPr lang="en-US" sz="3200" dirty="0">
                <a:latin typeface="Frutiger 57Cn"/>
                <a:cs typeface="Frutiger 57Cn"/>
              </a:rPr>
              <a:t>34  “For He whom God has sent speaks the words of God, for God does not give the Spirit by measure.</a:t>
            </a:r>
          </a:p>
          <a:p>
            <a:pPr algn="l"/>
            <a:r>
              <a:rPr lang="en-US" sz="3200" dirty="0" smtClean="0">
                <a:latin typeface="Frutiger 57Cn"/>
                <a:cs typeface="Frutiger 57Cn"/>
              </a:rPr>
              <a:t>   NIV: for God gives the Spirit without limit.</a:t>
            </a:r>
          </a:p>
          <a:p>
            <a:pPr algn="l"/>
            <a:r>
              <a:rPr lang="en-US" sz="3200" dirty="0" smtClean="0">
                <a:latin typeface="Frutiger 57Cn"/>
                <a:cs typeface="Frutiger 57Cn"/>
              </a:rPr>
              <a:t>35  “</a:t>
            </a:r>
            <a:r>
              <a:rPr lang="en-US" sz="3200" dirty="0">
                <a:latin typeface="Frutiger 57Cn"/>
                <a:cs typeface="Frutiger 57Cn"/>
              </a:rPr>
              <a:t>The Father loves the Son, and has given all things into His hand</a:t>
            </a:r>
            <a:r>
              <a:rPr lang="en-US" sz="3200" dirty="0" smtClean="0">
                <a:latin typeface="Frutiger 57Cn"/>
                <a:cs typeface="Frutiger 57Cn"/>
              </a:rPr>
              <a:t>.</a:t>
            </a:r>
          </a:p>
          <a:p>
            <a:pPr algn="l"/>
            <a:r>
              <a:rPr lang="en-US" sz="3200" dirty="0">
                <a:latin typeface="Frutiger 57Cn"/>
                <a:cs typeface="Frutiger 57Cn"/>
              </a:rPr>
              <a:t>36  “He who believes in the Son has everlasting life; and he who does not believe the Son shall not see life, but the wrath of God abides on him.”</a:t>
            </a:r>
          </a:p>
          <a:p>
            <a:pPr algn="l"/>
            <a:endParaRPr lang="en-US" sz="3200" dirty="0">
              <a:latin typeface="Frutiger 57Cn"/>
              <a:cs typeface="Frutiger 57Cn"/>
            </a:endParaRPr>
          </a:p>
        </p:txBody>
      </p:sp>
    </p:spTree>
    <p:extLst>
      <p:ext uri="{BB962C8B-B14F-4D97-AF65-F5344CB8AC3E}">
        <p14:creationId xmlns:p14="http://schemas.microsoft.com/office/powerpoint/2010/main" val="26975800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4:1  Therefore, when the Lord knew that the Pharisees had heard that Jesus made and baptized more disciples than John</a:t>
            </a:r>
          </a:p>
          <a:p>
            <a:pPr algn="l"/>
            <a:r>
              <a:rPr lang="en-US" sz="3200" dirty="0">
                <a:latin typeface="Frutiger 57Cn"/>
                <a:cs typeface="Frutiger 57Cn"/>
              </a:rPr>
              <a:t>2  (though Jesus Himself did not baptize, but His disciples),</a:t>
            </a:r>
          </a:p>
          <a:p>
            <a:pPr algn="l"/>
            <a:r>
              <a:rPr lang="en-US" sz="3200" dirty="0">
                <a:latin typeface="Frutiger 57Cn"/>
                <a:cs typeface="Frutiger 57Cn"/>
              </a:rPr>
              <a:t>3  He left Judea and departed again to Galilee.</a:t>
            </a:r>
          </a:p>
          <a:p>
            <a:pPr algn="l"/>
            <a:r>
              <a:rPr lang="en-US" sz="3200" dirty="0">
                <a:latin typeface="Frutiger 57Cn"/>
                <a:cs typeface="Frutiger 57Cn"/>
              </a:rPr>
              <a:t>4  But He needed to go through Samaria.</a:t>
            </a:r>
          </a:p>
        </p:txBody>
      </p:sp>
    </p:spTree>
    <p:extLst>
      <p:ext uri="{BB962C8B-B14F-4D97-AF65-F5344CB8AC3E}">
        <p14:creationId xmlns:p14="http://schemas.microsoft.com/office/powerpoint/2010/main" val="4258134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3:19-20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19  But Herod the tetrarch, being rebuked by him concerning Herodias, his brother Philip’s wife, and for all the evils which Herod had done,</a:t>
            </a:r>
          </a:p>
          <a:p>
            <a:pPr algn="l"/>
            <a:r>
              <a:rPr lang="en-US" sz="3200" dirty="0">
                <a:latin typeface="Frutiger 57Cn"/>
                <a:cs typeface="Frutiger 57Cn"/>
              </a:rPr>
              <a:t>20  also added this, above all, that he shut John up in prison.</a:t>
            </a:r>
          </a:p>
        </p:txBody>
      </p:sp>
    </p:spTree>
    <p:extLst>
      <p:ext uri="{BB962C8B-B14F-4D97-AF65-F5344CB8AC3E}">
        <p14:creationId xmlns:p14="http://schemas.microsoft.com/office/powerpoint/2010/main" val="5789153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3:19-20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19  But Herod the tetrarch, being rebuked by him concerning Herodias, his brother Philip’s wife, and for all the evils which Herod had done,</a:t>
            </a:r>
          </a:p>
          <a:p>
            <a:pPr algn="l"/>
            <a:r>
              <a:rPr lang="en-US" sz="3200" dirty="0">
                <a:latin typeface="Frutiger 57Cn"/>
                <a:cs typeface="Frutiger 57Cn"/>
              </a:rPr>
              <a:t>20  also added this, above all, that he shut John up in prison.</a:t>
            </a:r>
          </a:p>
        </p:txBody>
      </p:sp>
      <p:sp>
        <p:nvSpPr>
          <p:cNvPr id="5" name="Rectangle 2"/>
          <p:cNvSpPr>
            <a:spLocks noChangeArrowheads="1"/>
          </p:cNvSpPr>
          <p:nvPr/>
        </p:nvSpPr>
        <p:spPr bwMode="auto">
          <a:xfrm>
            <a:off x="15612" y="3733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4854575"/>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Now when Jesus heard that John had been put in prison, He departed to Galilee.</a:t>
            </a:r>
          </a:p>
        </p:txBody>
      </p:sp>
    </p:spTree>
    <p:extLst>
      <p:ext uri="{BB962C8B-B14F-4D97-AF65-F5344CB8AC3E}">
        <p14:creationId xmlns:p14="http://schemas.microsoft.com/office/powerpoint/2010/main" val="63597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lestine under Roman ru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17759"/>
            <a:ext cx="6781800" cy="10380305"/>
          </a:xfrm>
          <a:prstGeom prst="rect">
            <a:avLst/>
          </a:prstGeom>
        </p:spPr>
      </p:pic>
    </p:spTree>
    <p:extLst>
      <p:ext uri="{BB962C8B-B14F-4D97-AF65-F5344CB8AC3E}">
        <p14:creationId xmlns:p14="http://schemas.microsoft.com/office/powerpoint/2010/main" val="3624592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Now after John was put in prison, Jesus came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Galilee, preaching the gospel of the kingdom of God,</a:t>
            </a:r>
          </a:p>
        </p:txBody>
      </p:sp>
    </p:spTree>
    <p:extLst>
      <p:ext uri="{BB962C8B-B14F-4D97-AF65-F5344CB8AC3E}">
        <p14:creationId xmlns:p14="http://schemas.microsoft.com/office/powerpoint/2010/main" val="2513828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106219"/>
            <a:ext cx="9144000" cy="4842864"/>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John’s Loyalty, </a:t>
            </a:r>
            <a:br>
              <a:rPr lang="en-US" sz="5400" b="1" dirty="0" smtClean="0">
                <a:latin typeface="Papyrus" charset="0"/>
              </a:rPr>
            </a:br>
            <a:r>
              <a:rPr lang="en-US" sz="5400" b="1" dirty="0" smtClean="0">
                <a:latin typeface="Papyrus" charset="0"/>
              </a:rPr>
              <a:t>Jesus Leaves Judea, </a:t>
            </a:r>
          </a:p>
          <a:p>
            <a:pPr>
              <a:lnSpc>
                <a:spcPct val="90000"/>
              </a:lnSpc>
              <a:defRPr/>
            </a:pPr>
            <a:r>
              <a:rPr lang="en-US" sz="5400" b="1" dirty="0" smtClean="0">
                <a:latin typeface="Papyrus" charset="0"/>
              </a:rPr>
              <a:t>Meets the Woman </a:t>
            </a:r>
            <a:br>
              <a:rPr lang="en-US" sz="5400" b="1" dirty="0" smtClean="0">
                <a:latin typeface="Papyrus" charset="0"/>
              </a:rPr>
            </a:br>
            <a:r>
              <a:rPr lang="en-US" sz="5400" b="1" dirty="0" smtClean="0">
                <a:latin typeface="Papyrus" charset="0"/>
              </a:rPr>
              <a:t>at the Well in Samaria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Now after John was put in prison, Jesus came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Galilee, preaching the gospel of the kingdom of God,</a:t>
            </a:r>
          </a:p>
        </p:txBody>
      </p:sp>
      <p:sp>
        <p:nvSpPr>
          <p:cNvPr id="5" name="Rectangle 2"/>
          <p:cNvSpPr>
            <a:spLocks noChangeArrowheads="1"/>
          </p:cNvSpPr>
          <p:nvPr/>
        </p:nvSpPr>
        <p:spPr bwMode="auto">
          <a:xfrm>
            <a:off x="15612" y="27432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4:14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38639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Then Jesus returned in the power of the Spirit to Galilee, and news of Him went out through all the surrounding region.</a:t>
            </a:r>
          </a:p>
        </p:txBody>
      </p:sp>
    </p:spTree>
    <p:extLst>
      <p:ext uri="{BB962C8B-B14F-4D97-AF65-F5344CB8AC3E}">
        <p14:creationId xmlns:p14="http://schemas.microsoft.com/office/powerpoint/2010/main" val="3242570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837972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lestine under Roman ru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17759"/>
            <a:ext cx="6781800" cy="10380305"/>
          </a:xfrm>
          <a:prstGeom prst="rect">
            <a:avLst/>
          </a:prstGeom>
        </p:spPr>
      </p:pic>
    </p:spTree>
    <p:extLst>
      <p:ext uri="{BB962C8B-B14F-4D97-AF65-F5344CB8AC3E}">
        <p14:creationId xmlns:p14="http://schemas.microsoft.com/office/powerpoint/2010/main" val="20471786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771px-Nablus_19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5" y="6882"/>
            <a:ext cx="9112285" cy="7091272"/>
          </a:xfrm>
          <a:prstGeom prst="rect">
            <a:avLst/>
          </a:prstGeom>
        </p:spPr>
      </p:pic>
    </p:spTree>
    <p:extLst>
      <p:ext uri="{BB962C8B-B14F-4D97-AF65-F5344CB8AC3E}">
        <p14:creationId xmlns:p14="http://schemas.microsoft.com/office/powerpoint/2010/main" val="5700075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800px-Nablus 18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4" y="609600"/>
            <a:ext cx="9176774" cy="5334000"/>
          </a:xfrm>
          <a:prstGeom prst="rect">
            <a:avLst/>
          </a:prstGeom>
        </p:spPr>
      </p:pic>
    </p:spTree>
    <p:extLst>
      <p:ext uri="{BB962C8B-B14F-4D97-AF65-F5344CB8AC3E}">
        <p14:creationId xmlns:p14="http://schemas.microsoft.com/office/powerpoint/2010/main" val="6685237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4168946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Abraham </a:t>
            </a:r>
            <a:r>
              <a:rPr lang="en-US" sz="3200" dirty="0">
                <a:latin typeface="Frutiger 57Cn"/>
                <a:cs typeface="Frutiger 57Cn"/>
              </a:rPr>
              <a:t>built </a:t>
            </a:r>
            <a:r>
              <a:rPr lang="en-US" sz="3200" dirty="0" smtClean="0">
                <a:latin typeface="Frutiger 57Cn"/>
                <a:cs typeface="Frutiger 57Cn"/>
              </a:rPr>
              <a:t>an </a:t>
            </a:r>
            <a:r>
              <a:rPr lang="en-US" sz="3200" dirty="0">
                <a:latin typeface="Frutiger 57Cn"/>
                <a:cs typeface="Frutiger 57Cn"/>
              </a:rPr>
              <a:t>altar and was promised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the </a:t>
            </a:r>
            <a:r>
              <a:rPr lang="en-US" sz="3200" dirty="0">
                <a:latin typeface="Frutiger 57Cn"/>
                <a:cs typeface="Frutiger 57Cn"/>
              </a:rPr>
              <a:t>land there (Genesis 12:6-7</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85223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Abraham </a:t>
            </a:r>
            <a:r>
              <a:rPr lang="en-US" sz="3200" dirty="0">
                <a:latin typeface="Frutiger 57Cn"/>
                <a:cs typeface="Frutiger 57Cn"/>
              </a:rPr>
              <a:t>built </a:t>
            </a:r>
            <a:r>
              <a:rPr lang="en-US" sz="3200" dirty="0" smtClean="0">
                <a:latin typeface="Frutiger 57Cn"/>
                <a:cs typeface="Frutiger 57Cn"/>
              </a:rPr>
              <a:t>an </a:t>
            </a:r>
            <a:r>
              <a:rPr lang="en-US" sz="3200" dirty="0">
                <a:latin typeface="Frutiger 57Cn"/>
                <a:cs typeface="Frutiger 57Cn"/>
              </a:rPr>
              <a:t>altar and was promised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the </a:t>
            </a:r>
            <a:r>
              <a:rPr lang="en-US" sz="3200" dirty="0">
                <a:latin typeface="Frutiger 57Cn"/>
                <a:cs typeface="Frutiger 57Cn"/>
              </a:rPr>
              <a:t>land there (Genesis 12:6-7)</a:t>
            </a:r>
          </a:p>
          <a:p>
            <a:pPr algn="l"/>
            <a:r>
              <a:rPr lang="en-US" sz="3200" dirty="0" smtClean="0">
                <a:solidFill>
                  <a:srgbClr val="FFCC66"/>
                </a:solidFill>
                <a:latin typeface="Frutiger 57Cn"/>
                <a:cs typeface="Frutiger 57Cn"/>
              </a:rPr>
              <a:t>•  </a:t>
            </a:r>
            <a:r>
              <a:rPr lang="en-US" sz="3200" dirty="0" smtClean="0">
                <a:latin typeface="Frutiger 57Cn"/>
                <a:cs typeface="Frutiger 57Cn"/>
              </a:rPr>
              <a:t>Jacob </a:t>
            </a:r>
            <a:r>
              <a:rPr lang="en-US" sz="3200" dirty="0">
                <a:latin typeface="Frutiger 57Cn"/>
                <a:cs typeface="Frutiger 57Cn"/>
              </a:rPr>
              <a:t>(Israel) lived and built </a:t>
            </a:r>
            <a:r>
              <a:rPr lang="en-US" sz="3200" dirty="0" smtClean="0">
                <a:latin typeface="Frutiger 57Cn"/>
                <a:cs typeface="Frutiger 57Cn"/>
              </a:rPr>
              <a:t>an </a:t>
            </a:r>
            <a:r>
              <a:rPr lang="en-US" sz="3200" dirty="0">
                <a:latin typeface="Frutiger 57Cn"/>
                <a:cs typeface="Frutiger 57Cn"/>
              </a:rPr>
              <a:t>altar there (Genesis 33:18-20</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23195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Abraham </a:t>
            </a:r>
            <a:r>
              <a:rPr lang="en-US" sz="3200" dirty="0">
                <a:latin typeface="Frutiger 57Cn"/>
                <a:cs typeface="Frutiger 57Cn"/>
              </a:rPr>
              <a:t>built </a:t>
            </a:r>
            <a:r>
              <a:rPr lang="en-US" sz="3200" dirty="0" smtClean="0">
                <a:latin typeface="Frutiger 57Cn"/>
                <a:cs typeface="Frutiger 57Cn"/>
              </a:rPr>
              <a:t>an </a:t>
            </a:r>
            <a:r>
              <a:rPr lang="en-US" sz="3200" dirty="0">
                <a:latin typeface="Frutiger 57Cn"/>
                <a:cs typeface="Frutiger 57Cn"/>
              </a:rPr>
              <a:t>altar and was promised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the </a:t>
            </a:r>
            <a:r>
              <a:rPr lang="en-US" sz="3200" dirty="0">
                <a:latin typeface="Frutiger 57Cn"/>
                <a:cs typeface="Frutiger 57Cn"/>
              </a:rPr>
              <a:t>land there (Genesis 12:6-7)</a:t>
            </a:r>
          </a:p>
          <a:p>
            <a:pPr algn="l"/>
            <a:r>
              <a:rPr lang="en-US" sz="3200" dirty="0" smtClean="0">
                <a:solidFill>
                  <a:srgbClr val="FFCC66"/>
                </a:solidFill>
                <a:latin typeface="Frutiger 57Cn"/>
                <a:cs typeface="Frutiger 57Cn"/>
              </a:rPr>
              <a:t>•  </a:t>
            </a:r>
            <a:r>
              <a:rPr lang="en-US" sz="3200" dirty="0" smtClean="0">
                <a:latin typeface="Frutiger 57Cn"/>
                <a:cs typeface="Frutiger 57Cn"/>
              </a:rPr>
              <a:t>Jacob </a:t>
            </a:r>
            <a:r>
              <a:rPr lang="en-US" sz="3200" dirty="0">
                <a:latin typeface="Frutiger 57Cn"/>
                <a:cs typeface="Frutiger 57Cn"/>
              </a:rPr>
              <a:t>(Israel) lived and built </a:t>
            </a:r>
            <a:r>
              <a:rPr lang="en-US" sz="3200" dirty="0" smtClean="0">
                <a:latin typeface="Frutiger 57Cn"/>
                <a:cs typeface="Frutiger 57Cn"/>
              </a:rPr>
              <a:t>an </a:t>
            </a:r>
            <a:r>
              <a:rPr lang="en-US" sz="3200" dirty="0">
                <a:latin typeface="Frutiger 57Cn"/>
                <a:cs typeface="Frutiger 57Cn"/>
              </a:rPr>
              <a:t>altar there (Genesis 33:18-20)</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Simeon </a:t>
            </a:r>
            <a:r>
              <a:rPr lang="en-US" sz="3200" dirty="0">
                <a:latin typeface="Frutiger 57Cn"/>
                <a:cs typeface="Frutiger 57Cn"/>
              </a:rPr>
              <a:t>and Levi killed the men of </a:t>
            </a:r>
            <a:r>
              <a:rPr lang="en-US" sz="3200" dirty="0" err="1">
                <a:latin typeface="Frutiger 57Cn"/>
                <a:cs typeface="Frutiger 57Cn"/>
              </a:rPr>
              <a:t>Shechem</a:t>
            </a:r>
            <a:r>
              <a:rPr lang="en-US" sz="3200" dirty="0">
                <a:latin typeface="Frutiger 57Cn"/>
                <a:cs typeface="Frutiger 57Cn"/>
              </a:rPr>
              <a:t> after Dinah was raped (Genesis 34</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8775847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Abraham </a:t>
            </a:r>
            <a:r>
              <a:rPr lang="en-US" sz="3200" dirty="0">
                <a:latin typeface="Frutiger 57Cn"/>
                <a:cs typeface="Frutiger 57Cn"/>
              </a:rPr>
              <a:t>built </a:t>
            </a:r>
            <a:r>
              <a:rPr lang="en-US" sz="3200" dirty="0" smtClean="0">
                <a:latin typeface="Frutiger 57Cn"/>
                <a:cs typeface="Frutiger 57Cn"/>
              </a:rPr>
              <a:t>an </a:t>
            </a:r>
            <a:r>
              <a:rPr lang="en-US" sz="3200" dirty="0">
                <a:latin typeface="Frutiger 57Cn"/>
                <a:cs typeface="Frutiger 57Cn"/>
              </a:rPr>
              <a:t>altar and was promised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the </a:t>
            </a:r>
            <a:r>
              <a:rPr lang="en-US" sz="3200" dirty="0">
                <a:latin typeface="Frutiger 57Cn"/>
                <a:cs typeface="Frutiger 57Cn"/>
              </a:rPr>
              <a:t>land there (Genesis 12:6-7)</a:t>
            </a:r>
          </a:p>
          <a:p>
            <a:pPr algn="l"/>
            <a:r>
              <a:rPr lang="en-US" sz="3200" dirty="0" smtClean="0">
                <a:solidFill>
                  <a:srgbClr val="FFCC66"/>
                </a:solidFill>
                <a:latin typeface="Frutiger 57Cn"/>
                <a:cs typeface="Frutiger 57Cn"/>
              </a:rPr>
              <a:t>•  </a:t>
            </a:r>
            <a:r>
              <a:rPr lang="en-US" sz="3200" dirty="0" smtClean="0">
                <a:latin typeface="Frutiger 57Cn"/>
                <a:cs typeface="Frutiger 57Cn"/>
              </a:rPr>
              <a:t>Jacob </a:t>
            </a:r>
            <a:r>
              <a:rPr lang="en-US" sz="3200" dirty="0">
                <a:latin typeface="Frutiger 57Cn"/>
                <a:cs typeface="Frutiger 57Cn"/>
              </a:rPr>
              <a:t>(Israel) lived and built </a:t>
            </a:r>
            <a:r>
              <a:rPr lang="en-US" sz="3200" dirty="0" smtClean="0">
                <a:latin typeface="Frutiger 57Cn"/>
                <a:cs typeface="Frutiger 57Cn"/>
              </a:rPr>
              <a:t>an </a:t>
            </a:r>
            <a:r>
              <a:rPr lang="en-US" sz="3200" dirty="0">
                <a:latin typeface="Frutiger 57Cn"/>
                <a:cs typeface="Frutiger 57Cn"/>
              </a:rPr>
              <a:t>altar there (Genesis 33:18-20)</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Simeon </a:t>
            </a:r>
            <a:r>
              <a:rPr lang="en-US" sz="3200" dirty="0">
                <a:latin typeface="Frutiger 57Cn"/>
                <a:cs typeface="Frutiger 57Cn"/>
              </a:rPr>
              <a:t>and Levi killed the men of </a:t>
            </a:r>
            <a:r>
              <a:rPr lang="en-US" sz="3200" dirty="0" err="1">
                <a:latin typeface="Frutiger 57Cn"/>
                <a:cs typeface="Frutiger 57Cn"/>
              </a:rPr>
              <a:t>Shechem</a:t>
            </a:r>
            <a:r>
              <a:rPr lang="en-US" sz="3200" dirty="0">
                <a:latin typeface="Frutiger 57Cn"/>
                <a:cs typeface="Frutiger 57Cn"/>
              </a:rPr>
              <a:t> after Dinah was raped (Genesis 34)</a:t>
            </a:r>
          </a:p>
          <a:p>
            <a:pPr algn="l"/>
            <a:r>
              <a:rPr lang="en-US" sz="3200" dirty="0" smtClean="0">
                <a:solidFill>
                  <a:srgbClr val="FFCC66"/>
                </a:solidFill>
                <a:latin typeface="Frutiger 57Cn"/>
                <a:cs typeface="Frutiger 57Cn"/>
              </a:rPr>
              <a:t>•  </a:t>
            </a:r>
            <a:r>
              <a:rPr lang="en-US" sz="3200" dirty="0" smtClean="0">
                <a:latin typeface="Frutiger 57Cn"/>
                <a:cs typeface="Frutiger 57Cn"/>
              </a:rPr>
              <a:t>Joseph </a:t>
            </a:r>
            <a:r>
              <a:rPr lang="en-US" sz="3200" dirty="0">
                <a:latin typeface="Frutiger 57Cn"/>
                <a:cs typeface="Frutiger 57Cn"/>
              </a:rPr>
              <a:t>came to </a:t>
            </a:r>
            <a:r>
              <a:rPr lang="en-US" sz="3200" dirty="0" err="1">
                <a:latin typeface="Frutiger 57Cn"/>
                <a:cs typeface="Frutiger 57Cn"/>
              </a:rPr>
              <a:t>Shechem</a:t>
            </a:r>
            <a:r>
              <a:rPr lang="en-US" sz="3200" dirty="0">
                <a:latin typeface="Frutiger 57Cn"/>
                <a:cs typeface="Frutiger 57Cn"/>
              </a:rPr>
              <a:t> looking for his brothers and they sold him not far from there (Genesis 37</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21466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After these things Jesus and His disciples came into the land of Judea, and there He remained with them and baptized.</a:t>
            </a:r>
          </a:p>
          <a:p>
            <a:pPr algn="l"/>
            <a:r>
              <a:rPr lang="en-US" sz="3200" dirty="0">
                <a:latin typeface="Frutiger 57Cn"/>
                <a:cs typeface="Frutiger 57Cn"/>
              </a:rPr>
              <a:t>23  Now John also was baptizing in </a:t>
            </a:r>
            <a:r>
              <a:rPr lang="en-US" sz="3200" dirty="0" err="1">
                <a:latin typeface="Frutiger 57Cn"/>
                <a:cs typeface="Frutiger 57Cn"/>
              </a:rPr>
              <a:t>Aenon</a:t>
            </a:r>
            <a:r>
              <a:rPr lang="en-US" sz="3200" dirty="0">
                <a:latin typeface="Frutiger 57Cn"/>
                <a:cs typeface="Frutiger 57Cn"/>
              </a:rPr>
              <a:t> near </a:t>
            </a:r>
            <a:r>
              <a:rPr lang="en-US" sz="3200" dirty="0" err="1">
                <a:latin typeface="Frutiger 57Cn"/>
                <a:cs typeface="Frutiger 57Cn"/>
              </a:rPr>
              <a:t>Salim</a:t>
            </a:r>
            <a:r>
              <a:rPr lang="en-US" sz="3200" dirty="0">
                <a:latin typeface="Frutiger 57Cn"/>
                <a:cs typeface="Frutiger 57Cn"/>
              </a:rPr>
              <a:t>, because there was much water there. And they came and were baptized.</a:t>
            </a:r>
          </a:p>
          <a:p>
            <a:pPr algn="l"/>
            <a:r>
              <a:rPr lang="en-US" sz="3200" dirty="0">
                <a:latin typeface="Frutiger 57Cn"/>
                <a:cs typeface="Frutiger 57Cn"/>
              </a:rPr>
              <a:t>24  For John had not yet been thrown into prison.</a:t>
            </a:r>
          </a:p>
          <a:p>
            <a:pPr algn="l"/>
            <a:r>
              <a:rPr lang="en-US" sz="3200" dirty="0">
                <a:latin typeface="Frutiger 57Cn"/>
                <a:cs typeface="Frutiger 57Cn"/>
              </a:rPr>
              <a:t>25  Then there arose a dispute between some of John’s disciples and the Jews about purification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584310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Joseph’s </a:t>
            </a:r>
            <a:r>
              <a:rPr lang="en-US" sz="3200" dirty="0">
                <a:latin typeface="Frutiger 57Cn"/>
                <a:cs typeface="Frutiger 57Cn"/>
              </a:rPr>
              <a:t>bones were taken from Egypt and buried at </a:t>
            </a:r>
            <a:r>
              <a:rPr lang="en-US" sz="3200" dirty="0" err="1">
                <a:latin typeface="Frutiger 57Cn"/>
                <a:cs typeface="Frutiger 57Cn"/>
              </a:rPr>
              <a:t>Shechem</a:t>
            </a:r>
            <a:r>
              <a:rPr lang="en-US" sz="3200" dirty="0">
                <a:latin typeface="Frutiger 57Cn"/>
                <a:cs typeface="Frutiger 57Cn"/>
              </a:rPr>
              <a:t> (Joshua 24:32) </a:t>
            </a:r>
          </a:p>
        </p:txBody>
      </p:sp>
    </p:spTree>
    <p:extLst>
      <p:ext uri="{BB962C8B-B14F-4D97-AF65-F5344CB8AC3E}">
        <p14:creationId xmlns:p14="http://schemas.microsoft.com/office/powerpoint/2010/main" val="1900093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Joseph’s </a:t>
            </a:r>
            <a:r>
              <a:rPr lang="en-US" sz="3200" dirty="0">
                <a:latin typeface="Frutiger 57Cn"/>
                <a:cs typeface="Frutiger 57Cn"/>
              </a:rPr>
              <a:t>bones were taken from Egypt and buried at </a:t>
            </a:r>
            <a:r>
              <a:rPr lang="en-US" sz="3200" dirty="0" err="1">
                <a:latin typeface="Frutiger 57Cn"/>
                <a:cs typeface="Frutiger 57Cn"/>
              </a:rPr>
              <a:t>Shechem</a:t>
            </a:r>
            <a:r>
              <a:rPr lang="en-US" sz="3200" dirty="0">
                <a:latin typeface="Frutiger 57Cn"/>
                <a:cs typeface="Frutiger 57Cn"/>
              </a:rPr>
              <a:t> (Joshua 24:32)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The </a:t>
            </a:r>
            <a:r>
              <a:rPr lang="en-US" sz="3200" dirty="0">
                <a:latin typeface="Frutiger 57Cn"/>
                <a:cs typeface="Frutiger 57Cn"/>
              </a:rPr>
              <a:t>Israelites shouted the blessings and </a:t>
            </a:r>
            <a:r>
              <a:rPr lang="en-US" sz="3200" dirty="0" err="1">
                <a:latin typeface="Frutiger 57Cn"/>
                <a:cs typeface="Frutiger 57Cn"/>
              </a:rPr>
              <a:t>cursings</a:t>
            </a:r>
            <a:r>
              <a:rPr lang="en-US" sz="3200" dirty="0">
                <a:latin typeface="Frutiger 57Cn"/>
                <a:cs typeface="Frutiger 57Cn"/>
              </a:rPr>
              <a:t> from Mt. </a:t>
            </a:r>
            <a:r>
              <a:rPr lang="en-US" sz="3200" dirty="0" err="1">
                <a:latin typeface="Frutiger 57Cn"/>
                <a:cs typeface="Frutiger 57Cn"/>
              </a:rPr>
              <a:t>Ebal</a:t>
            </a:r>
            <a:r>
              <a:rPr lang="en-US" sz="3200" dirty="0">
                <a:latin typeface="Frutiger 57Cn"/>
                <a:cs typeface="Frutiger 57Cn"/>
              </a:rPr>
              <a:t> and </a:t>
            </a:r>
            <a:r>
              <a:rPr lang="en-US" sz="3200" dirty="0" err="1">
                <a:latin typeface="Frutiger 57Cn"/>
                <a:cs typeface="Frutiger 57Cn"/>
              </a:rPr>
              <a:t>Gerazim</a:t>
            </a:r>
            <a:r>
              <a:rPr lang="en-US" sz="3200" dirty="0">
                <a:latin typeface="Frutiger 57Cn"/>
                <a:cs typeface="Frutiger 57Cn"/>
              </a:rPr>
              <a:t> there (Deuteronomy 27:11-26; Joshua 8:33-35</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30433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Joseph’s </a:t>
            </a:r>
            <a:r>
              <a:rPr lang="en-US" sz="3200" dirty="0">
                <a:latin typeface="Frutiger 57Cn"/>
                <a:cs typeface="Frutiger 57Cn"/>
              </a:rPr>
              <a:t>bones were taken from Egypt and buried at </a:t>
            </a:r>
            <a:r>
              <a:rPr lang="en-US" sz="3200" dirty="0" err="1">
                <a:latin typeface="Frutiger 57Cn"/>
                <a:cs typeface="Frutiger 57Cn"/>
              </a:rPr>
              <a:t>Shechem</a:t>
            </a:r>
            <a:r>
              <a:rPr lang="en-US" sz="3200" dirty="0">
                <a:latin typeface="Frutiger 57Cn"/>
                <a:cs typeface="Frutiger 57Cn"/>
              </a:rPr>
              <a:t> (Joshua 24:32)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The </a:t>
            </a:r>
            <a:r>
              <a:rPr lang="en-US" sz="3200" dirty="0">
                <a:latin typeface="Frutiger 57Cn"/>
                <a:cs typeface="Frutiger 57Cn"/>
              </a:rPr>
              <a:t>Israelites shouted the blessings and </a:t>
            </a:r>
            <a:r>
              <a:rPr lang="en-US" sz="3200" dirty="0" err="1">
                <a:latin typeface="Frutiger 57Cn"/>
                <a:cs typeface="Frutiger 57Cn"/>
              </a:rPr>
              <a:t>cursings</a:t>
            </a:r>
            <a:r>
              <a:rPr lang="en-US" sz="3200" dirty="0">
                <a:latin typeface="Frutiger 57Cn"/>
                <a:cs typeface="Frutiger 57Cn"/>
              </a:rPr>
              <a:t> from Mt. </a:t>
            </a:r>
            <a:r>
              <a:rPr lang="en-US" sz="3200" dirty="0" err="1">
                <a:latin typeface="Frutiger 57Cn"/>
                <a:cs typeface="Frutiger 57Cn"/>
              </a:rPr>
              <a:t>Ebal</a:t>
            </a:r>
            <a:r>
              <a:rPr lang="en-US" sz="3200" dirty="0">
                <a:latin typeface="Frutiger 57Cn"/>
                <a:cs typeface="Frutiger 57Cn"/>
              </a:rPr>
              <a:t> and </a:t>
            </a:r>
            <a:r>
              <a:rPr lang="en-US" sz="3200" dirty="0" err="1">
                <a:latin typeface="Frutiger 57Cn"/>
                <a:cs typeface="Frutiger 57Cn"/>
              </a:rPr>
              <a:t>Gerazim</a:t>
            </a:r>
            <a:r>
              <a:rPr lang="en-US" sz="3200" dirty="0">
                <a:latin typeface="Frutiger 57Cn"/>
                <a:cs typeface="Frutiger 57Cn"/>
              </a:rPr>
              <a:t> there (Deuteronomy 27:11-26; Joshua 8:33-35)</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Joshua </a:t>
            </a:r>
            <a:r>
              <a:rPr lang="en-US" sz="3200" dirty="0">
                <a:latin typeface="Frutiger 57Cn"/>
                <a:cs typeface="Frutiger 57Cn"/>
              </a:rPr>
              <a:t>gave his last words to Israel there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Joshua 24</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80875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Joseph’s </a:t>
            </a:r>
            <a:r>
              <a:rPr lang="en-US" sz="3200" dirty="0">
                <a:latin typeface="Frutiger 57Cn"/>
                <a:cs typeface="Frutiger 57Cn"/>
              </a:rPr>
              <a:t>bones were taken from Egypt and buried at </a:t>
            </a:r>
            <a:r>
              <a:rPr lang="en-US" sz="3200" dirty="0" err="1">
                <a:latin typeface="Frutiger 57Cn"/>
                <a:cs typeface="Frutiger 57Cn"/>
              </a:rPr>
              <a:t>Shechem</a:t>
            </a:r>
            <a:r>
              <a:rPr lang="en-US" sz="3200" dirty="0">
                <a:latin typeface="Frutiger 57Cn"/>
                <a:cs typeface="Frutiger 57Cn"/>
              </a:rPr>
              <a:t> (Joshua 24:32)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The </a:t>
            </a:r>
            <a:r>
              <a:rPr lang="en-US" sz="3200" dirty="0">
                <a:latin typeface="Frutiger 57Cn"/>
                <a:cs typeface="Frutiger 57Cn"/>
              </a:rPr>
              <a:t>Israelites shouted the blessings and </a:t>
            </a:r>
            <a:r>
              <a:rPr lang="en-US" sz="3200" dirty="0" err="1">
                <a:latin typeface="Frutiger 57Cn"/>
                <a:cs typeface="Frutiger 57Cn"/>
              </a:rPr>
              <a:t>cursings</a:t>
            </a:r>
            <a:r>
              <a:rPr lang="en-US" sz="3200" dirty="0">
                <a:latin typeface="Frutiger 57Cn"/>
                <a:cs typeface="Frutiger 57Cn"/>
              </a:rPr>
              <a:t> from Mt. </a:t>
            </a:r>
            <a:r>
              <a:rPr lang="en-US" sz="3200" dirty="0" err="1">
                <a:latin typeface="Frutiger 57Cn"/>
                <a:cs typeface="Frutiger 57Cn"/>
              </a:rPr>
              <a:t>Ebal</a:t>
            </a:r>
            <a:r>
              <a:rPr lang="en-US" sz="3200" dirty="0">
                <a:latin typeface="Frutiger 57Cn"/>
                <a:cs typeface="Frutiger 57Cn"/>
              </a:rPr>
              <a:t> and </a:t>
            </a:r>
            <a:r>
              <a:rPr lang="en-US" sz="3200" dirty="0" err="1">
                <a:latin typeface="Frutiger 57Cn"/>
                <a:cs typeface="Frutiger 57Cn"/>
              </a:rPr>
              <a:t>Gerazim</a:t>
            </a:r>
            <a:r>
              <a:rPr lang="en-US" sz="3200" dirty="0">
                <a:latin typeface="Frutiger 57Cn"/>
                <a:cs typeface="Frutiger 57Cn"/>
              </a:rPr>
              <a:t> there (Deuteronomy 27:11-26; Joshua 8:33-35)</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Joshua </a:t>
            </a:r>
            <a:r>
              <a:rPr lang="en-US" sz="3200" dirty="0">
                <a:latin typeface="Frutiger 57Cn"/>
                <a:cs typeface="Frutiger 57Cn"/>
              </a:rPr>
              <a:t>gave his last words to Israel there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Joshua 24)</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err="1" smtClean="0">
                <a:latin typeface="Frutiger 57Cn"/>
                <a:cs typeface="Frutiger 57Cn"/>
              </a:rPr>
              <a:t>Shechem</a:t>
            </a:r>
            <a:r>
              <a:rPr lang="en-US" sz="3200" dirty="0" smtClean="0">
                <a:latin typeface="Frutiger 57Cn"/>
                <a:cs typeface="Frutiger 57Cn"/>
              </a:rPr>
              <a:t> </a:t>
            </a:r>
            <a:r>
              <a:rPr lang="en-US" sz="3200" dirty="0">
                <a:latin typeface="Frutiger 57Cn"/>
                <a:cs typeface="Frutiger 57Cn"/>
              </a:rPr>
              <a:t>became the first capital of Jeroboam and the northern 10 tribes (1 Kings 12:25)</a:t>
            </a:r>
          </a:p>
        </p:txBody>
      </p:sp>
    </p:spTree>
    <p:extLst>
      <p:ext uri="{BB962C8B-B14F-4D97-AF65-F5344CB8AC3E}">
        <p14:creationId xmlns:p14="http://schemas.microsoft.com/office/powerpoint/2010/main" val="3234314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lestine under Roman ru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17759"/>
            <a:ext cx="6781800" cy="10380305"/>
          </a:xfrm>
          <a:prstGeom prst="rect">
            <a:avLst/>
          </a:prstGeom>
        </p:spPr>
      </p:pic>
    </p:spTree>
    <p:extLst>
      <p:ext uri="{BB962C8B-B14F-4D97-AF65-F5344CB8AC3E}">
        <p14:creationId xmlns:p14="http://schemas.microsoft.com/office/powerpoint/2010/main" val="3405155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lestine under Roman ru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17759"/>
            <a:ext cx="6781800" cy="10380305"/>
          </a:xfrm>
          <a:prstGeom prst="rect">
            <a:avLst/>
          </a:prstGeom>
        </p:spPr>
      </p:pic>
      <p:pic>
        <p:nvPicPr>
          <p:cNvPr id="2" name="Picture 1"/>
          <p:cNvPicPr>
            <a:picLocks noChangeAspect="1"/>
          </p:cNvPicPr>
          <p:nvPr/>
        </p:nvPicPr>
        <p:blipFill>
          <a:blip r:embed="rId3"/>
          <a:stretch>
            <a:fillRect/>
          </a:stretch>
        </p:blipFill>
        <p:spPr>
          <a:xfrm>
            <a:off x="533400" y="-1752600"/>
            <a:ext cx="8077200" cy="12172860"/>
          </a:xfrm>
          <a:prstGeom prst="rect">
            <a:avLst/>
          </a:prstGeom>
        </p:spPr>
      </p:pic>
    </p:spTree>
    <p:extLst>
      <p:ext uri="{BB962C8B-B14F-4D97-AF65-F5344CB8AC3E}">
        <p14:creationId xmlns:p14="http://schemas.microsoft.com/office/powerpoint/2010/main" val="2150078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17:5-24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Now the king of Assyria went throughout all the land, and went up to Samaria and besieged it for three years.</a:t>
            </a:r>
          </a:p>
          <a:p>
            <a:pPr algn="l"/>
            <a:r>
              <a:rPr lang="en-US" sz="3200" dirty="0">
                <a:latin typeface="Frutiger 57Cn"/>
                <a:cs typeface="Frutiger 57Cn"/>
              </a:rPr>
              <a:t>6  In the ninth year of </a:t>
            </a:r>
            <a:r>
              <a:rPr lang="en-US" sz="3200" dirty="0" err="1">
                <a:latin typeface="Frutiger 57Cn"/>
                <a:cs typeface="Frutiger 57Cn"/>
              </a:rPr>
              <a:t>Hoshea</a:t>
            </a:r>
            <a:r>
              <a:rPr lang="en-US" sz="3200" dirty="0">
                <a:latin typeface="Frutiger 57Cn"/>
                <a:cs typeface="Frutiger 57Cn"/>
              </a:rPr>
              <a:t>, the king of Assyria took Samaria and carried Israel away to Assyria, and placed them in </a:t>
            </a:r>
            <a:r>
              <a:rPr lang="en-US" sz="3200" dirty="0" err="1">
                <a:latin typeface="Frutiger 57Cn"/>
                <a:cs typeface="Frutiger 57Cn"/>
              </a:rPr>
              <a:t>Halah</a:t>
            </a:r>
            <a:r>
              <a:rPr lang="en-US" sz="3200" dirty="0">
                <a:latin typeface="Frutiger 57Cn"/>
                <a:cs typeface="Frutiger 57Cn"/>
              </a:rPr>
              <a:t> and by the </a:t>
            </a:r>
            <a:r>
              <a:rPr lang="en-US" sz="3200" dirty="0" err="1">
                <a:latin typeface="Frutiger 57Cn"/>
                <a:cs typeface="Frutiger 57Cn"/>
              </a:rPr>
              <a:t>Habor</a:t>
            </a:r>
            <a:r>
              <a:rPr lang="en-US" sz="3200" dirty="0">
                <a:latin typeface="Frutiger 57Cn"/>
                <a:cs typeface="Frutiger 57Cn"/>
              </a:rPr>
              <a:t>, the River of </a:t>
            </a:r>
            <a:r>
              <a:rPr lang="en-US" sz="3200" dirty="0" err="1">
                <a:latin typeface="Frutiger 57Cn"/>
                <a:cs typeface="Frutiger 57Cn"/>
              </a:rPr>
              <a:t>Gozan</a:t>
            </a:r>
            <a:r>
              <a:rPr lang="en-US" sz="3200" dirty="0">
                <a:latin typeface="Frutiger 57Cn"/>
                <a:cs typeface="Frutiger 57Cn"/>
              </a:rPr>
              <a:t>, and in the cities of the Medes.</a:t>
            </a:r>
          </a:p>
          <a:p>
            <a:pPr algn="l"/>
            <a:r>
              <a:rPr lang="en-US" sz="3200" dirty="0" smtClean="0">
                <a:latin typeface="Frutiger 57Cn"/>
                <a:cs typeface="Frutiger 57Cn"/>
              </a:rPr>
              <a:t>7  For </a:t>
            </a:r>
            <a:r>
              <a:rPr lang="en-US" sz="3200" dirty="0">
                <a:latin typeface="Frutiger 57Cn"/>
                <a:cs typeface="Frutiger 57Cn"/>
              </a:rPr>
              <a:t>so it was that the children of Israel had sinned against the LORD their God . . . and they had feared other gods . . </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8877002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17:5-24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For the children of Israel walked in all the sins of Jeroboam which he did; they did not depart from them,</a:t>
            </a:r>
          </a:p>
          <a:p>
            <a:pPr algn="l"/>
            <a:r>
              <a:rPr lang="en-US" sz="3200" dirty="0">
                <a:latin typeface="Frutiger 57Cn"/>
                <a:cs typeface="Frutiger 57Cn"/>
              </a:rPr>
              <a:t>23  until the LORD removed Israel out of His sight, as He had said by all His servants the prophets. So Israel was carried away from their own land to Assyria, as it is to this day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18283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17:5-24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24  </a:t>
            </a:r>
            <a:r>
              <a:rPr lang="en-US" sz="3200" dirty="0">
                <a:latin typeface="Frutiger 57Cn"/>
                <a:cs typeface="Frutiger 57Cn"/>
              </a:rPr>
              <a:t>Then the king of Assyria brought people from Babylon, </a:t>
            </a:r>
            <a:r>
              <a:rPr lang="en-US" sz="3200" dirty="0" err="1">
                <a:latin typeface="Frutiger 57Cn"/>
                <a:cs typeface="Frutiger 57Cn"/>
              </a:rPr>
              <a:t>Cuthah</a:t>
            </a:r>
            <a:r>
              <a:rPr lang="en-US" sz="3200" dirty="0">
                <a:latin typeface="Frutiger 57Cn"/>
                <a:cs typeface="Frutiger 57Cn"/>
              </a:rPr>
              <a:t>, Ava, </a:t>
            </a:r>
            <a:r>
              <a:rPr lang="en-US" sz="3200" dirty="0" err="1">
                <a:latin typeface="Frutiger 57Cn"/>
                <a:cs typeface="Frutiger 57Cn"/>
              </a:rPr>
              <a:t>Hamath</a:t>
            </a:r>
            <a:r>
              <a:rPr lang="en-US" sz="3200" dirty="0">
                <a:latin typeface="Frutiger 57Cn"/>
                <a:cs typeface="Frutiger 57Cn"/>
              </a:rPr>
              <a:t>, and from </a:t>
            </a:r>
            <a:r>
              <a:rPr lang="en-US" sz="3200" dirty="0" err="1">
                <a:latin typeface="Frutiger 57Cn"/>
                <a:cs typeface="Frutiger 57Cn"/>
              </a:rPr>
              <a:t>Sepharvaim</a:t>
            </a:r>
            <a:r>
              <a:rPr lang="en-US" sz="3200" dirty="0">
                <a:latin typeface="Frutiger 57Cn"/>
                <a:cs typeface="Frutiger 57Cn"/>
              </a:rPr>
              <a:t>, and placed them in the cities of Samaria instead of the children of Israel; and they took possession of Samaria and dwelt in its cities.</a:t>
            </a:r>
          </a:p>
        </p:txBody>
      </p:sp>
    </p:spTree>
    <p:extLst>
      <p:ext uri="{BB962C8B-B14F-4D97-AF65-F5344CB8AC3E}">
        <p14:creationId xmlns:p14="http://schemas.microsoft.com/office/powerpoint/2010/main" val="14188217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p:cNvPicPr>
            <a:picLocks noChangeAspect="1"/>
          </p:cNvPicPr>
          <p:nvPr/>
        </p:nvPicPr>
        <p:blipFill>
          <a:blip r:embed="rId2"/>
          <a:stretch>
            <a:fillRect/>
          </a:stretch>
        </p:blipFill>
        <p:spPr>
          <a:xfrm>
            <a:off x="139700" y="0"/>
            <a:ext cx="8857196" cy="6858000"/>
          </a:xfrm>
          <a:prstGeom prst="rect">
            <a:avLst/>
          </a:prstGeom>
        </p:spPr>
      </p:pic>
    </p:spTree>
    <p:extLst>
      <p:ext uri="{BB962C8B-B14F-4D97-AF65-F5344CB8AC3E}">
        <p14:creationId xmlns:p14="http://schemas.microsoft.com/office/powerpoint/2010/main" val="1154181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Elijah_Ravens_JPEG_1024.jpg                                 00DBF677Drive A                        7C268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04883"/>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15-Lachish-batterin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0" y="838200"/>
            <a:ext cx="10104437" cy="5105400"/>
          </a:xfrm>
          <a:prstGeom prst="rect">
            <a:avLst/>
          </a:prstGeom>
        </p:spPr>
      </p:pic>
    </p:spTree>
    <p:extLst>
      <p:ext uri="{BB962C8B-B14F-4D97-AF65-F5344CB8AC3E}">
        <p14:creationId xmlns:p14="http://schemas.microsoft.com/office/powerpoint/2010/main" val="24086890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image.ax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 y="457200"/>
            <a:ext cx="9146222" cy="5827450"/>
          </a:xfrm>
          <a:prstGeom prst="rect">
            <a:avLst/>
          </a:prstGeom>
        </p:spPr>
      </p:pic>
    </p:spTree>
    <p:extLst>
      <p:ext uri="{BB962C8B-B14F-4D97-AF65-F5344CB8AC3E}">
        <p14:creationId xmlns:p14="http://schemas.microsoft.com/office/powerpoint/2010/main" val="26528162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descr="iran-prepara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54770" cy="6096000"/>
          </a:xfrm>
          <a:prstGeom prst="rect">
            <a:avLst/>
          </a:prstGeom>
        </p:spPr>
      </p:pic>
    </p:spTree>
    <p:extLst>
      <p:ext uri="{BB962C8B-B14F-4D97-AF65-F5344CB8AC3E}">
        <p14:creationId xmlns:p14="http://schemas.microsoft.com/office/powerpoint/2010/main" val="25001474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 name="Picture 1"/>
          <p:cNvPicPr>
            <a:picLocks noChangeAspect="1"/>
          </p:cNvPicPr>
          <p:nvPr/>
        </p:nvPicPr>
        <p:blipFill>
          <a:blip r:embed="rId2"/>
          <a:stretch>
            <a:fillRect/>
          </a:stretch>
        </p:blipFill>
        <p:spPr>
          <a:xfrm>
            <a:off x="1695" y="457199"/>
            <a:ext cx="9142305" cy="5940253"/>
          </a:xfrm>
          <a:prstGeom prst="rect">
            <a:avLst/>
          </a:prstGeom>
        </p:spPr>
      </p:pic>
    </p:spTree>
    <p:extLst>
      <p:ext uri="{BB962C8B-B14F-4D97-AF65-F5344CB8AC3E}">
        <p14:creationId xmlns:p14="http://schemas.microsoft.com/office/powerpoint/2010/main" val="1879067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637463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l and feeding troughs at Tantur, 79-34t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77" y="0"/>
            <a:ext cx="10539979" cy="6858000"/>
          </a:xfrm>
          <a:prstGeom prst="rect">
            <a:avLst/>
          </a:prstGeom>
        </p:spPr>
      </p:pic>
    </p:spTree>
    <p:extLst>
      <p:ext uri="{BB962C8B-B14F-4D97-AF65-F5344CB8AC3E}">
        <p14:creationId xmlns:p14="http://schemas.microsoft.com/office/powerpoint/2010/main" val="3620710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088490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Then the woman of Samaria said to Him, “How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is </a:t>
            </a:r>
            <a:r>
              <a:rPr lang="en-US" sz="3200" dirty="0">
                <a:latin typeface="Frutiger 57Cn"/>
                <a:cs typeface="Frutiger 57Cn"/>
              </a:rPr>
              <a:t>it that You, being a Jew, ask a drink from me, a Samaritan woman?” For Jews have no dealings with Samaritans.</a:t>
            </a:r>
          </a:p>
          <a:p>
            <a:pPr algn="l"/>
            <a:r>
              <a:rPr lang="en-US" sz="3200" dirty="0">
                <a:latin typeface="Frutiger 57Cn"/>
                <a:cs typeface="Frutiger 57Cn"/>
              </a:rPr>
              <a:t>10  Jesus answered and said to her, “If you knew the gift of God, and who it is who says to you, ‘Give Me a drink,’ you would have asked Him, and He would have given you living water.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562480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descr="Mt Gerizim with Mt Ebal behind, 56-03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0"/>
            <a:ext cx="1016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41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descr="ScanImage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7759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Judea in NT tim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14609"/>
            <a:ext cx="7848600" cy="7072608"/>
          </a:xfrm>
          <a:prstGeom prst="rect">
            <a:avLst/>
          </a:prstGeom>
        </p:spPr>
      </p:pic>
    </p:spTree>
    <p:extLst>
      <p:ext uri="{BB962C8B-B14F-4D97-AF65-F5344CB8AC3E}">
        <p14:creationId xmlns:p14="http://schemas.microsoft.com/office/powerpoint/2010/main" val="673109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ScanImag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155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2:13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For My people have committed two evils: They have forsaken Me, the fountain of living waters, and hewn themselves cisterns—broken cisterns that can hold no water.</a:t>
            </a:r>
          </a:p>
        </p:txBody>
      </p:sp>
    </p:spTree>
    <p:extLst>
      <p:ext uri="{BB962C8B-B14F-4D97-AF65-F5344CB8AC3E}">
        <p14:creationId xmlns:p14="http://schemas.microsoft.com/office/powerpoint/2010/main" val="2758128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The woman said to Him, “Sir, You have nothing to draw with, and the well is deep. Where then do You get that living water?</a:t>
            </a:r>
          </a:p>
          <a:p>
            <a:pPr algn="l"/>
            <a:r>
              <a:rPr lang="en-US" sz="3200" dirty="0">
                <a:latin typeface="Frutiger 57Cn"/>
                <a:cs typeface="Frutiger 57Cn"/>
              </a:rPr>
              <a:t>12  “Are You greater than our father Jacob, who gave us the well, and drank from it himself, as well as his sons and his livestock?</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893924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a:t>
            </a:r>
            <a:r>
              <a:rPr lang="en-US" sz="3200" dirty="0">
                <a:latin typeface="Frutiger 57Cn"/>
                <a:cs typeface="Frutiger 57Cn"/>
              </a:rPr>
              <a:t>Jesus answered and said to her, “Whoever drinks of this water will thirst again,</a:t>
            </a:r>
          </a:p>
          <a:p>
            <a:pPr algn="l"/>
            <a:r>
              <a:rPr lang="en-US" sz="3200" dirty="0">
                <a:latin typeface="Frutiger 57Cn"/>
                <a:cs typeface="Frutiger 57Cn"/>
              </a:rPr>
              <a:t>14  “but whoever drinks of the water that I shall give him will never thirst. But the water that I shall give him will become in him a fountain of water springing up into everlasting life.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72350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2:13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For My people have committed two evils: They have forsaken Me, the fountain of living waters, and hewn themselves cisterns—broken cisterns that can hold no water.</a:t>
            </a:r>
          </a:p>
        </p:txBody>
      </p:sp>
    </p:spTree>
    <p:extLst>
      <p:ext uri="{BB962C8B-B14F-4D97-AF65-F5344CB8AC3E}">
        <p14:creationId xmlns:p14="http://schemas.microsoft.com/office/powerpoint/2010/main" val="255355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a:t>
            </a:r>
            <a:r>
              <a:rPr lang="en-US" sz="3200" dirty="0">
                <a:latin typeface="Frutiger 57Cn"/>
                <a:cs typeface="Frutiger 57Cn"/>
              </a:rPr>
              <a:t>The woman said to Him, “Sir, give me this water, that I may not thirst, nor come here to draw.”</a:t>
            </a:r>
          </a:p>
          <a:p>
            <a:pPr algn="l"/>
            <a:r>
              <a:rPr lang="en-US" sz="3200" dirty="0">
                <a:latin typeface="Frutiger 57Cn"/>
                <a:cs typeface="Frutiger 57Cn"/>
              </a:rPr>
              <a:t>16  Jesus said to her, “Go, call your husband, and come here.”</a:t>
            </a:r>
          </a:p>
          <a:p>
            <a:pPr algn="l"/>
            <a:r>
              <a:rPr lang="en-US" sz="3200" dirty="0">
                <a:latin typeface="Frutiger 57Cn"/>
                <a:cs typeface="Frutiger 57Cn"/>
              </a:rPr>
              <a:t>17  The woman answered and said, “I have no husband.” Jesus said to her, “You have well said, ‘I have no husband,’</a:t>
            </a:r>
          </a:p>
          <a:p>
            <a:pPr algn="l"/>
            <a:r>
              <a:rPr lang="en-US" sz="3200" dirty="0">
                <a:latin typeface="Frutiger 57Cn"/>
                <a:cs typeface="Frutiger 57Cn"/>
              </a:rPr>
              <a:t>18  “for you have had five husbands, and the one whom you now have is not your husband; in that you spoke truly.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538346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a:latin typeface="Frutiger 57Cn"/>
                <a:cs typeface="Frutiger 57Cn"/>
              </a:rPr>
              <a:t>The woman said to Him, “Sir, I perceive that You are a prophet.</a:t>
            </a:r>
          </a:p>
          <a:p>
            <a:pPr algn="l"/>
            <a:r>
              <a:rPr lang="en-US" sz="3200" dirty="0">
                <a:latin typeface="Frutiger 57Cn"/>
                <a:cs typeface="Frutiger 57Cn"/>
              </a:rPr>
              <a:t>20  “Our fathers worshiped on this mountain, and you Jews say that in Jerusalem is the place where one ought to worship.”</a:t>
            </a:r>
          </a:p>
          <a:p>
            <a:pPr algn="l"/>
            <a:r>
              <a:rPr lang="en-US" sz="3200" dirty="0">
                <a:latin typeface="Frutiger 57Cn"/>
                <a:cs typeface="Frutiger 57Cn"/>
              </a:rPr>
              <a:t>21  Jesus said to her, “Woman, believe Me, the hour is coming when you will neither on this mountain, nor in Jerusalem, worship the Father.</a:t>
            </a:r>
          </a:p>
          <a:p>
            <a:pPr algn="l"/>
            <a:r>
              <a:rPr lang="en-US" sz="3200" dirty="0">
                <a:latin typeface="Frutiger 57Cn"/>
                <a:cs typeface="Frutiger 57Cn"/>
              </a:rPr>
              <a:t>22  “You worship what you do not know; we know what we worship, for salvation is of the Jews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142532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a:t>
            </a:r>
            <a:r>
              <a:rPr lang="en-US" sz="3200" dirty="0">
                <a:latin typeface="Frutiger 57Cn"/>
                <a:cs typeface="Frutiger 57Cn"/>
              </a:rPr>
              <a:t>“But the hour is coming, and now is, when the true worshipers will worship the Father in spirit and truth; for the Father is seeking such to worship Him.</a:t>
            </a:r>
          </a:p>
          <a:p>
            <a:pPr algn="l"/>
            <a:r>
              <a:rPr lang="en-US" sz="3200" dirty="0">
                <a:latin typeface="Frutiger 57Cn"/>
                <a:cs typeface="Frutiger 57Cn"/>
              </a:rPr>
              <a:t>24  “God is Spirit, and those who worship Him must worship in spirit and truth.</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38315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51:17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The sacrifices of God are a broken spirit, a broken and a contrite heart—these, O God, You will not despise.</a:t>
            </a:r>
          </a:p>
        </p:txBody>
      </p:sp>
    </p:spTree>
    <p:extLst>
      <p:ext uri="{BB962C8B-B14F-4D97-AF65-F5344CB8AC3E}">
        <p14:creationId xmlns:p14="http://schemas.microsoft.com/office/powerpoint/2010/main" val="3861532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Romans 12:1-2</a:t>
            </a: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I beseech you therefore, brethren, by the mercies of God, that you present your bodies a living sacrifice, holy, acceptable to God, which is your reasonable service.</a:t>
            </a:r>
          </a:p>
          <a:p>
            <a:pPr algn="l"/>
            <a:r>
              <a:rPr lang="en-US" sz="3200" dirty="0">
                <a:latin typeface="Frutiger 57Cn"/>
                <a:cs typeface="Frutiger 57Cn"/>
              </a:rPr>
              <a:t>2  And do not be conformed to this world, but be transformed by the renewing of your mind, that you may prove what is that good and acceptable and perfect will of God.</a:t>
            </a:r>
          </a:p>
        </p:txBody>
      </p:sp>
    </p:spTree>
    <p:extLst>
      <p:ext uri="{BB962C8B-B14F-4D97-AF65-F5344CB8AC3E}">
        <p14:creationId xmlns:p14="http://schemas.microsoft.com/office/powerpoint/2010/main" val="3152059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53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019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But do not forget to do good and to share, for with such sacrifices God is well pleased</a:t>
            </a:r>
            <a:r>
              <a:rPr lang="en-US" sz="3200" b="1" dirty="0"/>
              <a:t>.</a:t>
            </a:r>
            <a:endParaRPr lang="en-US" sz="3200" dirty="0"/>
          </a:p>
        </p:txBody>
      </p:sp>
    </p:spTree>
    <p:extLst>
      <p:ext uri="{BB962C8B-B14F-4D97-AF65-F5344CB8AC3E}">
        <p14:creationId xmlns:p14="http://schemas.microsoft.com/office/powerpoint/2010/main" val="2363403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Mark 12:33</a:t>
            </a: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33  And to love Him with all the heart, with all the understanding, with all the soul, and with all the strength, and to love one’s neighbor as oneself, is more than all the whole burnt offerings and sacrifices.</a:t>
            </a:r>
          </a:p>
        </p:txBody>
      </p:sp>
    </p:spTree>
    <p:extLst>
      <p:ext uri="{BB962C8B-B14F-4D97-AF65-F5344CB8AC3E}">
        <p14:creationId xmlns:p14="http://schemas.microsoft.com/office/powerpoint/2010/main" val="4116864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3191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we worship God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in spirit and in truth:</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52685"/>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By having a humble and converted spirit.</a:t>
            </a:r>
            <a:endParaRPr lang="en-US" sz="3200" dirty="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By having our minds transformed to become like Jesus Christ.</a:t>
            </a:r>
            <a:endParaRPr lang="en-US" sz="3200" dirty="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By sacrificing our lives in service to God and others.</a:t>
            </a:r>
            <a:endParaRPr lang="en-US" sz="3200" dirty="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By loving God with all our heart, soul, mind and strength and loving others as we do ourselves.</a:t>
            </a:r>
            <a:endParaRPr lang="en-US" sz="3200" dirty="0">
              <a:latin typeface="Frutiger 57Cn"/>
              <a:cs typeface="Frutiger 57Cn"/>
            </a:endParaRPr>
          </a:p>
        </p:txBody>
      </p:sp>
    </p:spTree>
    <p:extLst>
      <p:ext uri="{BB962C8B-B14F-4D97-AF65-F5344CB8AC3E}">
        <p14:creationId xmlns:p14="http://schemas.microsoft.com/office/powerpoint/2010/main" val="94172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The woman said to Him, “I know that Messiah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is </a:t>
            </a:r>
            <a:r>
              <a:rPr lang="en-US" sz="3200" dirty="0">
                <a:latin typeface="Frutiger 57Cn"/>
                <a:cs typeface="Frutiger 57Cn"/>
              </a:rPr>
              <a:t>coming” (who is called Christ). “When He comes, He will tell us all things.”</a:t>
            </a:r>
          </a:p>
          <a:p>
            <a:pPr algn="l"/>
            <a:r>
              <a:rPr lang="en-US" sz="3200" dirty="0">
                <a:latin typeface="Frutiger 57Cn"/>
                <a:cs typeface="Frutiger 57Cn"/>
              </a:rPr>
              <a:t>26  Jesus said to her, “I who speak to you am He.”</a:t>
            </a:r>
          </a:p>
          <a:p>
            <a:pPr algn="l"/>
            <a:r>
              <a:rPr lang="en-US" sz="3200" dirty="0">
                <a:latin typeface="Frutiger 57Cn"/>
                <a:cs typeface="Frutiger 57Cn"/>
              </a:rPr>
              <a:t>27  And at this point His disciples came, and they marveled that He talked with a woman; yet no one said, “What do You seek?” or, “Why are You talking with her?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40568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28  </a:t>
            </a:r>
            <a:r>
              <a:rPr lang="en-US" sz="3200" dirty="0">
                <a:latin typeface="Frutiger 57Cn"/>
                <a:cs typeface="Frutiger 57Cn"/>
              </a:rPr>
              <a:t>The woman then left her </a:t>
            </a:r>
            <a:r>
              <a:rPr lang="en-US" sz="3200" dirty="0" err="1">
                <a:latin typeface="Frutiger 57Cn"/>
                <a:cs typeface="Frutiger 57Cn"/>
              </a:rPr>
              <a:t>waterpot</a:t>
            </a:r>
            <a:r>
              <a:rPr lang="en-US" sz="3200" dirty="0">
                <a:latin typeface="Frutiger 57Cn"/>
                <a:cs typeface="Frutiger 57Cn"/>
              </a:rPr>
              <a:t>, went her way into the city, and said to the men,</a:t>
            </a:r>
          </a:p>
          <a:p>
            <a:pPr algn="l"/>
            <a:r>
              <a:rPr lang="en-US" sz="3200" dirty="0">
                <a:latin typeface="Frutiger 57Cn"/>
                <a:cs typeface="Frutiger 57Cn"/>
              </a:rPr>
              <a:t>29  “Come, see a Man who told me all things that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ever did. Could this be the Christ?”</a:t>
            </a:r>
          </a:p>
          <a:p>
            <a:pPr algn="l"/>
            <a:r>
              <a:rPr lang="en-US" sz="3200" dirty="0">
                <a:latin typeface="Frutiger 57Cn"/>
                <a:cs typeface="Frutiger 57Cn"/>
              </a:rPr>
              <a:t>30  Then they went out of the city and came to Him.</a:t>
            </a:r>
          </a:p>
          <a:p>
            <a:pPr algn="l"/>
            <a:r>
              <a:rPr lang="en-US" sz="3200" dirty="0">
                <a:latin typeface="Frutiger 57Cn"/>
                <a:cs typeface="Frutiger 57Cn"/>
              </a:rPr>
              <a:t>31  In the meantime His disciples urged Him, saying, “Rabbi, eat.”</a:t>
            </a:r>
          </a:p>
          <a:p>
            <a:pPr algn="l"/>
            <a:r>
              <a:rPr lang="en-US" sz="3200" dirty="0">
                <a:latin typeface="Frutiger 57Cn"/>
                <a:cs typeface="Frutiger 57Cn"/>
              </a:rPr>
              <a:t>32  But He said to them, “I have food to eat of which you do not know.</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6914047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33  </a:t>
            </a:r>
            <a:r>
              <a:rPr lang="en-US" sz="3200" dirty="0">
                <a:latin typeface="Frutiger 57Cn"/>
                <a:cs typeface="Frutiger 57Cn"/>
              </a:rPr>
              <a:t>Therefore the disciples said to one another, “Has anyone brought Him anything to eat?”</a:t>
            </a:r>
          </a:p>
          <a:p>
            <a:pPr algn="l"/>
            <a:r>
              <a:rPr lang="en-US" sz="3200" dirty="0">
                <a:latin typeface="Frutiger 57Cn"/>
                <a:cs typeface="Frutiger 57Cn"/>
              </a:rPr>
              <a:t>34  Jesus said to them, “My food is to do the will of Him who sent Me, and to finish His work.</a:t>
            </a:r>
          </a:p>
          <a:p>
            <a:pPr algn="l"/>
            <a:r>
              <a:rPr lang="en-US" sz="3200" dirty="0">
                <a:latin typeface="Frutiger 57Cn"/>
                <a:cs typeface="Frutiger 57Cn"/>
              </a:rPr>
              <a:t>35  “Do you not say, ‘There are still four months and then comes the harvest’? Behold, I say to you, lift up your eyes and look at the fields, for they are already white for harvest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48120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36  </a:t>
            </a:r>
            <a:r>
              <a:rPr lang="en-US" sz="3200" dirty="0">
                <a:latin typeface="Frutiger 57Cn"/>
                <a:cs typeface="Frutiger 57Cn"/>
              </a:rPr>
              <a:t>“And he who reaps receives wages, and gathers fruit for eternal life, that both he who sows and he who reaps may rejoice together.</a:t>
            </a:r>
          </a:p>
          <a:p>
            <a:pPr algn="l"/>
            <a:r>
              <a:rPr lang="en-US" sz="3200" dirty="0">
                <a:latin typeface="Frutiger 57Cn"/>
                <a:cs typeface="Frutiger 57Cn"/>
              </a:rPr>
              <a:t>37  “For in this the saying is true: ‘One sows and another reaps.’</a:t>
            </a:r>
          </a:p>
          <a:p>
            <a:pPr algn="l"/>
            <a:r>
              <a:rPr lang="en-US" sz="3200" dirty="0">
                <a:latin typeface="Frutiger 57Cn"/>
                <a:cs typeface="Frutiger 57Cn"/>
              </a:rPr>
              <a:t>38  “I sent you to reap that for which you have not labored; others have labored, and you have entered into their labors.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7130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39  </a:t>
            </a:r>
            <a:r>
              <a:rPr lang="en-US" sz="3200" dirty="0">
                <a:latin typeface="Frutiger 57Cn"/>
                <a:cs typeface="Frutiger 57Cn"/>
              </a:rPr>
              <a:t>And many of the Samaritans of that city believed in Him because of the word of the woman who testified, “He told me all that I ever did.”</a:t>
            </a:r>
          </a:p>
          <a:p>
            <a:pPr algn="l"/>
            <a:r>
              <a:rPr lang="en-US" sz="3200" dirty="0">
                <a:latin typeface="Frutiger 57Cn"/>
                <a:cs typeface="Frutiger 57Cn"/>
              </a:rPr>
              <a:t>40  So when the Samaritans had come to Him, they urged Him to stay with them; and He stayed there two days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712989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41  </a:t>
            </a:r>
            <a:r>
              <a:rPr lang="en-US" sz="3200" dirty="0">
                <a:latin typeface="Frutiger 57Cn"/>
                <a:cs typeface="Frutiger 57Cn"/>
              </a:rPr>
              <a:t>And many more believed because of His own word.</a:t>
            </a:r>
          </a:p>
          <a:p>
            <a:pPr algn="l"/>
            <a:r>
              <a:rPr lang="en-US" sz="3200" dirty="0">
                <a:latin typeface="Frutiger 57Cn"/>
                <a:cs typeface="Frutiger 57Cn"/>
              </a:rPr>
              <a:t>42  Then they said to the woman, “Now we believe, not because of what you said, for we ourselves have heard Him and we know that this is indeed the Christ, the Savior of the world.”</a:t>
            </a:r>
          </a:p>
        </p:txBody>
      </p:sp>
    </p:spTree>
    <p:extLst>
      <p:ext uri="{BB962C8B-B14F-4D97-AF65-F5344CB8AC3E}">
        <p14:creationId xmlns:p14="http://schemas.microsoft.com/office/powerpoint/2010/main" val="2919152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223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After these things Jesus and His disciples came into the land of Judea, and there He remained with them and baptized.</a:t>
            </a:r>
          </a:p>
          <a:p>
            <a:pPr algn="l"/>
            <a:r>
              <a:rPr lang="en-US" sz="3200" dirty="0">
                <a:latin typeface="Frutiger 57Cn"/>
                <a:cs typeface="Frutiger 57Cn"/>
              </a:rPr>
              <a:t>23  Now John also was baptizing in </a:t>
            </a:r>
            <a:r>
              <a:rPr lang="en-US" sz="3200" dirty="0" err="1">
                <a:latin typeface="Frutiger 57Cn"/>
                <a:cs typeface="Frutiger 57Cn"/>
              </a:rPr>
              <a:t>Aenon</a:t>
            </a:r>
            <a:r>
              <a:rPr lang="en-US" sz="3200" dirty="0">
                <a:latin typeface="Frutiger 57Cn"/>
                <a:cs typeface="Frutiger 57Cn"/>
              </a:rPr>
              <a:t> near </a:t>
            </a:r>
            <a:r>
              <a:rPr lang="en-US" sz="3200" dirty="0" err="1">
                <a:latin typeface="Frutiger 57Cn"/>
                <a:cs typeface="Frutiger 57Cn"/>
              </a:rPr>
              <a:t>Salim</a:t>
            </a:r>
            <a:r>
              <a:rPr lang="en-US" sz="3200" dirty="0">
                <a:latin typeface="Frutiger 57Cn"/>
                <a:cs typeface="Frutiger 57Cn"/>
              </a:rPr>
              <a:t>, because there was much water there. And they came and were baptized.</a:t>
            </a:r>
          </a:p>
          <a:p>
            <a:pPr algn="l"/>
            <a:r>
              <a:rPr lang="en-US" sz="3200" dirty="0">
                <a:latin typeface="Frutiger 57Cn"/>
                <a:cs typeface="Frutiger 57Cn"/>
              </a:rPr>
              <a:t>24  For John had not yet been thrown into prison.</a:t>
            </a:r>
          </a:p>
          <a:p>
            <a:pPr algn="l"/>
            <a:r>
              <a:rPr lang="en-US" sz="3200" dirty="0" smtClean="0">
                <a:latin typeface="Frutiger 57Cn"/>
                <a:cs typeface="Frutiger 57Cn"/>
              </a:rPr>
              <a:t>25  Then </a:t>
            </a:r>
            <a:r>
              <a:rPr lang="en-US" sz="3200" dirty="0">
                <a:latin typeface="Frutiger 57Cn"/>
                <a:cs typeface="Frutiger 57Cn"/>
              </a:rPr>
              <a:t>there arose a dispute between some of John’s disciples and the Jews about purification</a:t>
            </a:r>
            <a:r>
              <a:rPr lang="en-US" sz="3200" dirty="0" smtClean="0">
                <a:latin typeface="Frutiger 57Cn"/>
                <a:cs typeface="Frutiger 57Cn"/>
              </a:rPr>
              <a:t>.</a:t>
            </a:r>
          </a:p>
        </p:txBody>
      </p:sp>
    </p:spTree>
    <p:extLst>
      <p:ext uri="{BB962C8B-B14F-4D97-AF65-F5344CB8AC3E}">
        <p14:creationId xmlns:p14="http://schemas.microsoft.com/office/powerpoint/2010/main" val="3439959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933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p>
          <a:p>
            <a:pPr algn="l"/>
            <a:r>
              <a:rPr lang="en-US" sz="3200" dirty="0">
                <a:latin typeface="Frutiger 57Cn"/>
                <a:cs typeface="Frutiger 57Cn"/>
              </a:rPr>
              <a:t>9  Then the woman of Samaria said to Him, “How is it that You, being a Jew, ask a drink from me, a Samaritan woman?” For Jews have no dealings with Samaritans.</a:t>
            </a:r>
          </a:p>
          <a:p>
            <a:pPr algn="l"/>
            <a:r>
              <a:rPr lang="en-US" sz="3200" dirty="0">
                <a:latin typeface="Frutiger 57Cn"/>
                <a:cs typeface="Frutiger 57Cn"/>
              </a:rPr>
              <a:t>10  Jesus answered and said to her, “If you knew the gift of God, and who it is who says to you, ‘Give Me a drink,’ you would have asked Him, and He would have given you living water.”</a:t>
            </a:r>
          </a:p>
          <a:p>
            <a:pPr algn="l"/>
            <a:r>
              <a:rPr lang="en-US" sz="3200" dirty="0">
                <a:latin typeface="Frutiger 57Cn"/>
                <a:cs typeface="Frutiger 57Cn"/>
              </a:rPr>
              <a:t>11  The woman said to Him, “Sir, You have nothing to draw with, and the well is deep. Where then do You get that living water?</a:t>
            </a:r>
          </a:p>
          <a:p>
            <a:pPr algn="l"/>
            <a:r>
              <a:rPr lang="en-US" sz="3200" dirty="0">
                <a:latin typeface="Frutiger 57Cn"/>
                <a:cs typeface="Frutiger 57Cn"/>
              </a:rPr>
              <a:t>12  “Are You greater than our father Jacob, who gave us the well, and drank from it himself, as well as his sons and his livestock?”</a:t>
            </a:r>
          </a:p>
          <a:p>
            <a:pPr algn="l"/>
            <a:r>
              <a:rPr lang="en-US" sz="3200" dirty="0">
                <a:latin typeface="Frutiger 57Cn"/>
                <a:cs typeface="Frutiger 57Cn"/>
              </a:rPr>
              <a:t>13  Jesus answered and said to her, “Whoever drinks of this water will thirst again,</a:t>
            </a:r>
          </a:p>
          <a:p>
            <a:pPr algn="l"/>
            <a:r>
              <a:rPr lang="en-US" sz="3200" dirty="0">
                <a:latin typeface="Frutiger 57Cn"/>
                <a:cs typeface="Frutiger 57Cn"/>
              </a:rPr>
              <a:t>14  “but whoever drinks of the water that I shall give him will never thirst. But the water that I shall give him will become in him a fountain of water springing up into everlasting life.”</a:t>
            </a:r>
          </a:p>
          <a:p>
            <a:pPr algn="l"/>
            <a:r>
              <a:rPr lang="en-US" sz="3200" dirty="0">
                <a:latin typeface="Frutiger 57Cn"/>
                <a:cs typeface="Frutiger 57Cn"/>
              </a:rPr>
              <a:t>15  The woman said to Him, “Sir, give me this water, that I may not thirst, nor come here to draw.”</a:t>
            </a:r>
          </a:p>
          <a:p>
            <a:pPr algn="l"/>
            <a:r>
              <a:rPr lang="en-US" sz="3200" dirty="0">
                <a:latin typeface="Frutiger 57Cn"/>
                <a:cs typeface="Frutiger 57Cn"/>
              </a:rPr>
              <a:t>16  Jesus said to her, “Go, call your husband, and come here.”</a:t>
            </a:r>
          </a:p>
          <a:p>
            <a:pPr algn="l"/>
            <a:r>
              <a:rPr lang="en-US" sz="3200" dirty="0">
                <a:latin typeface="Frutiger 57Cn"/>
                <a:cs typeface="Frutiger 57Cn"/>
              </a:rPr>
              <a:t>17  The woman answered and said, “I have no husband.” Jesus said to her, “You have well said, ‘I have no husband,’</a:t>
            </a:r>
          </a:p>
          <a:p>
            <a:pPr algn="l"/>
            <a:r>
              <a:rPr lang="en-US" sz="3200" dirty="0">
                <a:latin typeface="Frutiger 57Cn"/>
                <a:cs typeface="Frutiger 57Cn"/>
              </a:rPr>
              <a:t>18  “for you have had five husbands, and the one whom you now have is not your husband; in that you spoke truly.”</a:t>
            </a:r>
          </a:p>
          <a:p>
            <a:pPr algn="l"/>
            <a:r>
              <a:rPr lang="en-US" sz="3200" dirty="0">
                <a:latin typeface="Frutiger 57Cn"/>
                <a:cs typeface="Frutiger 57Cn"/>
              </a:rPr>
              <a:t>19  The woman said to Him, “Sir, I perceive that You are a prophet.</a:t>
            </a:r>
          </a:p>
          <a:p>
            <a:pPr algn="l"/>
            <a:r>
              <a:rPr lang="en-US" sz="3200" dirty="0">
                <a:latin typeface="Frutiger 57Cn"/>
                <a:cs typeface="Frutiger 57Cn"/>
              </a:rPr>
              <a:t>20  “Our fathers worshiped on this mountain, and you Jews say that in Jerusalem is the place where one ought to worship.”</a:t>
            </a:r>
          </a:p>
          <a:p>
            <a:pPr algn="l"/>
            <a:r>
              <a:rPr lang="en-US" sz="3200" dirty="0">
                <a:latin typeface="Frutiger 57Cn"/>
                <a:cs typeface="Frutiger 57Cn"/>
              </a:rPr>
              <a:t>21  Jesus said to her, “Woman, believe Me, the hour is coming when you will neither on this mountain, nor in Jerusalem, worship the Father.</a:t>
            </a:r>
          </a:p>
          <a:p>
            <a:pPr algn="l"/>
            <a:r>
              <a:rPr lang="en-US" sz="3200" dirty="0">
                <a:latin typeface="Frutiger 57Cn"/>
                <a:cs typeface="Frutiger 57Cn"/>
              </a:rPr>
              <a:t>22  “You worship what you do not know; we know what we worship, for salvation is of the Jews.</a:t>
            </a:r>
          </a:p>
          <a:p>
            <a:pPr algn="l"/>
            <a:r>
              <a:rPr lang="en-US" sz="3200" dirty="0">
                <a:latin typeface="Frutiger 57Cn"/>
                <a:cs typeface="Frutiger 57Cn"/>
              </a:rPr>
              <a:t>23  “But the hour is coming, and now is, when the true worshipers will worship the Father in spirit and truth; for the Father is seeking such to worship Him.</a:t>
            </a:r>
          </a:p>
          <a:p>
            <a:pPr algn="l"/>
            <a:r>
              <a:rPr lang="en-US" sz="3200" dirty="0">
                <a:latin typeface="Frutiger 57Cn"/>
                <a:cs typeface="Frutiger 57Cn"/>
              </a:rPr>
              <a:t>24  “God is Spirit, and those who worship Him must worship in spirit and truth.”</a:t>
            </a:r>
          </a:p>
          <a:p>
            <a:pPr algn="l"/>
            <a:r>
              <a:rPr lang="en-US" sz="3200" dirty="0">
                <a:latin typeface="Frutiger 57Cn"/>
                <a:cs typeface="Frutiger 57Cn"/>
              </a:rPr>
              <a:t>25  The woman said to Him, “I know that Messiah is coming” (who is called Christ). “When He comes, He will tell us all things.”</a:t>
            </a:r>
          </a:p>
          <a:p>
            <a:pPr algn="l"/>
            <a:r>
              <a:rPr lang="en-US" sz="3200" dirty="0">
                <a:latin typeface="Frutiger 57Cn"/>
                <a:cs typeface="Frutiger 57Cn"/>
              </a:rPr>
              <a:t>26  Jesus said to her, “I who speak to you am He.”</a:t>
            </a:r>
          </a:p>
          <a:p>
            <a:pPr algn="l"/>
            <a:r>
              <a:rPr lang="en-US" sz="3200" dirty="0">
                <a:latin typeface="Frutiger 57Cn"/>
                <a:cs typeface="Frutiger 57Cn"/>
              </a:rPr>
              <a:t>27  And at this point His disciples came, and they marveled that He talked with a woman; yet no one said, “What do You seek?” or, “Why are You talking with her?”</a:t>
            </a:r>
          </a:p>
          <a:p>
            <a:pPr algn="l"/>
            <a:r>
              <a:rPr lang="en-US" sz="3200" dirty="0">
                <a:latin typeface="Frutiger 57Cn"/>
                <a:cs typeface="Frutiger 57Cn"/>
              </a:rPr>
              <a:t>28  The woman then left her </a:t>
            </a:r>
            <a:r>
              <a:rPr lang="en-US" sz="3200" dirty="0" err="1">
                <a:latin typeface="Frutiger 57Cn"/>
                <a:cs typeface="Frutiger 57Cn"/>
              </a:rPr>
              <a:t>waterpot</a:t>
            </a:r>
            <a:r>
              <a:rPr lang="en-US" sz="3200" dirty="0">
                <a:latin typeface="Frutiger 57Cn"/>
                <a:cs typeface="Frutiger 57Cn"/>
              </a:rPr>
              <a:t>, went her way into the city, and said to the men,</a:t>
            </a:r>
          </a:p>
          <a:p>
            <a:pPr algn="l"/>
            <a:r>
              <a:rPr lang="en-US" sz="3200" dirty="0">
                <a:latin typeface="Frutiger 57Cn"/>
                <a:cs typeface="Frutiger 57Cn"/>
              </a:rPr>
              <a:t>29  “Come, see a Man who told me all things that I ever did. Could this be the Christ?”</a:t>
            </a:r>
          </a:p>
          <a:p>
            <a:pPr algn="l"/>
            <a:r>
              <a:rPr lang="en-US" sz="3200" dirty="0">
                <a:latin typeface="Frutiger 57Cn"/>
                <a:cs typeface="Frutiger 57Cn"/>
              </a:rPr>
              <a:t>30  Then they went out of the city and came to Him.</a:t>
            </a:r>
          </a:p>
          <a:p>
            <a:pPr algn="l"/>
            <a:r>
              <a:rPr lang="en-US" sz="3200" dirty="0">
                <a:latin typeface="Frutiger 57Cn"/>
                <a:cs typeface="Frutiger 57Cn"/>
              </a:rPr>
              <a:t>31  In the meantime His disciples urged Him, saying, “Rabbi, eat.”</a:t>
            </a:r>
          </a:p>
          <a:p>
            <a:pPr algn="l"/>
            <a:r>
              <a:rPr lang="en-US" sz="3200" dirty="0">
                <a:latin typeface="Frutiger 57Cn"/>
                <a:cs typeface="Frutiger 57Cn"/>
              </a:rPr>
              <a:t>32  But He said to them, “I have food to eat of which you do not know.”</a:t>
            </a:r>
          </a:p>
          <a:p>
            <a:pPr algn="l"/>
            <a:r>
              <a:rPr lang="en-US" sz="3200" dirty="0">
                <a:latin typeface="Frutiger 57Cn"/>
                <a:cs typeface="Frutiger 57Cn"/>
              </a:rPr>
              <a:t>33  Therefore the disciples said to one another, “Has anyone brought Him anything to eat?”</a:t>
            </a:r>
          </a:p>
          <a:p>
            <a:pPr algn="l"/>
            <a:r>
              <a:rPr lang="en-US" sz="3200" dirty="0">
                <a:latin typeface="Frutiger 57Cn"/>
                <a:cs typeface="Frutiger 57Cn"/>
              </a:rPr>
              <a:t>34  Jesus said to them, “My food is to do the will of Him who sent Me, and to finish His work.</a:t>
            </a:r>
          </a:p>
          <a:p>
            <a:pPr algn="l"/>
            <a:r>
              <a:rPr lang="en-US" sz="3200" dirty="0">
                <a:latin typeface="Frutiger 57Cn"/>
                <a:cs typeface="Frutiger 57Cn"/>
              </a:rPr>
              <a:t>35  “Do you not say, ‘There are still four months and then comes the harvest’? Behold, I say to you, lift up your eyes and look at the fields, for they are already white for harvest!</a:t>
            </a:r>
          </a:p>
          <a:p>
            <a:pPr algn="l"/>
            <a:r>
              <a:rPr lang="en-US" sz="3200" dirty="0">
                <a:latin typeface="Frutiger 57Cn"/>
                <a:cs typeface="Frutiger 57Cn"/>
              </a:rPr>
              <a:t>36  “And he who reaps receives wages, and gathers fruit for eternal life, that both he who sows and he who reaps may rejoice together.</a:t>
            </a:r>
          </a:p>
          <a:p>
            <a:pPr algn="l"/>
            <a:r>
              <a:rPr lang="en-US" sz="3200" dirty="0">
                <a:latin typeface="Frutiger 57Cn"/>
                <a:cs typeface="Frutiger 57Cn"/>
              </a:rPr>
              <a:t>37  “For in this the saying is true: ‘One sows and another reaps.’</a:t>
            </a:r>
          </a:p>
          <a:p>
            <a:pPr algn="l"/>
            <a:r>
              <a:rPr lang="en-US" sz="3200" dirty="0">
                <a:latin typeface="Frutiger 57Cn"/>
                <a:cs typeface="Frutiger 57Cn"/>
              </a:rPr>
              <a:t>38  “I sent you to reap that for which you have not labored; others have labored, and you have entered into their labors.”</a:t>
            </a:r>
          </a:p>
          <a:p>
            <a:pPr algn="l"/>
            <a:r>
              <a:rPr lang="en-US" sz="3200" dirty="0">
                <a:latin typeface="Frutiger 57Cn"/>
                <a:cs typeface="Frutiger 57Cn"/>
              </a:rPr>
              <a:t>39  And many of the Samaritans of that city believed in Him because of the word of the woman who testified, “He told me all that I ever did.”</a:t>
            </a:r>
          </a:p>
          <a:p>
            <a:pPr algn="l"/>
            <a:r>
              <a:rPr lang="en-US" sz="3200" dirty="0">
                <a:latin typeface="Frutiger 57Cn"/>
                <a:cs typeface="Frutiger 57Cn"/>
              </a:rPr>
              <a:t>40  So when the Samaritans had come to Him, they urged Him to stay with them; and He stayed there two days.</a:t>
            </a:r>
          </a:p>
          <a:p>
            <a:pPr algn="l"/>
            <a:r>
              <a:rPr lang="en-US" sz="3200" dirty="0">
                <a:latin typeface="Frutiger 57Cn"/>
                <a:cs typeface="Frutiger 57Cn"/>
              </a:rPr>
              <a:t>41  And many more believed because of His own word.</a:t>
            </a:r>
          </a:p>
          <a:p>
            <a:pPr algn="l"/>
            <a:r>
              <a:rPr lang="en-US" sz="3200" dirty="0">
                <a:latin typeface="Frutiger 57Cn"/>
                <a:cs typeface="Frutiger 57Cn"/>
              </a:rPr>
              <a:t>42  Then they said to the woman, “Now we believe, not because of what you said, for we ourselves have heard Him and we know that this is indeed the Christ, the Savior of the world.”</a:t>
            </a:r>
          </a:p>
        </p:txBody>
      </p:sp>
    </p:spTree>
    <p:extLst>
      <p:ext uri="{BB962C8B-B14F-4D97-AF65-F5344CB8AC3E}">
        <p14:creationId xmlns:p14="http://schemas.microsoft.com/office/powerpoint/2010/main" val="292579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 name="Picture 1" descr="Loewenjagd_-645-635_Ninive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 y="381000"/>
            <a:ext cx="9149128" cy="6075593"/>
          </a:xfrm>
          <a:prstGeom prst="rect">
            <a:avLst/>
          </a:prstGeom>
        </p:spPr>
      </p:pic>
    </p:spTree>
    <p:extLst>
      <p:ext uri="{BB962C8B-B14F-4D97-AF65-F5344CB8AC3E}">
        <p14:creationId xmlns:p14="http://schemas.microsoft.com/office/powerpoint/2010/main" val="263654427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Samaria h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 y="0"/>
            <a:ext cx="9144000" cy="6858000"/>
          </a:xfrm>
          <a:prstGeom prst="rect">
            <a:avLst/>
          </a:prstGeom>
        </p:spPr>
      </p:pic>
    </p:spTree>
    <p:extLst>
      <p:ext uri="{BB962C8B-B14F-4D97-AF65-F5344CB8AC3E}">
        <p14:creationId xmlns:p14="http://schemas.microsoft.com/office/powerpoint/2010/main" val="34951851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 name="Picture 1" descr="Nablus_stre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0393" cy="6858000"/>
          </a:xfrm>
          <a:prstGeom prst="rect">
            <a:avLst/>
          </a:prstGeom>
        </p:spPr>
      </p:pic>
    </p:spTree>
    <p:extLst>
      <p:ext uri="{BB962C8B-B14F-4D97-AF65-F5344CB8AC3E}">
        <p14:creationId xmlns:p14="http://schemas.microsoft.com/office/powerpoint/2010/main" val="384112712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 name="Picture 1" descr="samaria-falling-to-the-assyrians-don-lawr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239051845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729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After these things Jesus and His disciples came into the land of Judea, and there He remained with them and baptized.</a:t>
            </a:r>
          </a:p>
          <a:p>
            <a:pPr algn="l"/>
            <a:r>
              <a:rPr lang="en-US" sz="3200" dirty="0">
                <a:latin typeface="Frutiger 57Cn"/>
                <a:cs typeface="Frutiger 57Cn"/>
              </a:rPr>
              <a:t>23  Now John also was baptizing in </a:t>
            </a:r>
            <a:r>
              <a:rPr lang="en-US" sz="3200" dirty="0" err="1">
                <a:latin typeface="Frutiger 57Cn"/>
                <a:cs typeface="Frutiger 57Cn"/>
              </a:rPr>
              <a:t>Aenon</a:t>
            </a:r>
            <a:r>
              <a:rPr lang="en-US" sz="3200" dirty="0">
                <a:latin typeface="Frutiger 57Cn"/>
                <a:cs typeface="Frutiger 57Cn"/>
              </a:rPr>
              <a:t> near </a:t>
            </a:r>
            <a:r>
              <a:rPr lang="en-US" sz="3200" dirty="0" err="1">
                <a:latin typeface="Frutiger 57Cn"/>
                <a:cs typeface="Frutiger 57Cn"/>
              </a:rPr>
              <a:t>Salim</a:t>
            </a:r>
            <a:r>
              <a:rPr lang="en-US" sz="3200" dirty="0">
                <a:latin typeface="Frutiger 57Cn"/>
                <a:cs typeface="Frutiger 57Cn"/>
              </a:rPr>
              <a:t>, because there was much water there. And they came and were baptized.</a:t>
            </a:r>
          </a:p>
          <a:p>
            <a:pPr algn="l"/>
            <a:r>
              <a:rPr lang="en-US" sz="3200" dirty="0">
                <a:latin typeface="Frutiger 57Cn"/>
                <a:cs typeface="Frutiger 57Cn"/>
              </a:rPr>
              <a:t>24  For John had not yet been thrown into prison.</a:t>
            </a:r>
          </a:p>
          <a:p>
            <a:pPr algn="l"/>
            <a:r>
              <a:rPr lang="en-US" sz="3200" dirty="0">
                <a:latin typeface="Frutiger 57Cn"/>
                <a:cs typeface="Frutiger 57Cn"/>
              </a:rPr>
              <a:t>25  Then there arose a dispute between some of John’s disciples and the Jews about purification.</a:t>
            </a:r>
          </a:p>
          <a:p>
            <a:pPr algn="l"/>
            <a:r>
              <a:rPr lang="en-US" sz="3200" dirty="0">
                <a:latin typeface="Frutiger 57Cn"/>
                <a:cs typeface="Frutiger 57Cn"/>
              </a:rPr>
              <a:t>26  And they came to John and said to him, “Rabbi, He who was with you beyond the Jordan, to whom you have testified—behold, He is baptizing, and all are coming to Him!”</a:t>
            </a:r>
          </a:p>
          <a:p>
            <a:pPr algn="l"/>
            <a:r>
              <a:rPr lang="en-US" sz="3200" dirty="0">
                <a:latin typeface="Frutiger 57Cn"/>
                <a:cs typeface="Frutiger 57Cn"/>
              </a:rPr>
              <a:t>27  John answered and said, “A man can receive nothing unless it has been given to him from heaven.</a:t>
            </a:r>
          </a:p>
          <a:p>
            <a:pPr algn="l"/>
            <a:r>
              <a:rPr lang="en-US" sz="3200" dirty="0">
                <a:latin typeface="Frutiger 57Cn"/>
                <a:cs typeface="Frutiger 57Cn"/>
              </a:rPr>
              <a:t>28  “You yourselves bear me witness, that I said, ‘I am not the Christ,’ but, ‘I have been sent before Him.’</a:t>
            </a:r>
          </a:p>
          <a:p>
            <a:pPr algn="l"/>
            <a:r>
              <a:rPr lang="en-US" sz="3200" dirty="0">
                <a:latin typeface="Frutiger 57Cn"/>
                <a:cs typeface="Frutiger 57Cn"/>
              </a:rPr>
              <a:t>29  “He who has the bride is the bridegroom; but the friend of the bridegroom, who stands and hears him, rejoices greatly because of the bridegroom’s voice. Therefore this joy of mine is fulfilled.</a:t>
            </a:r>
          </a:p>
          <a:p>
            <a:pPr algn="l"/>
            <a:r>
              <a:rPr lang="en-US" sz="3200" dirty="0">
                <a:latin typeface="Frutiger 57Cn"/>
                <a:cs typeface="Frutiger 57Cn"/>
              </a:rPr>
              <a:t>30  “He must increase, but I must decrease.</a:t>
            </a:r>
          </a:p>
          <a:p>
            <a:pPr algn="l"/>
            <a:r>
              <a:rPr lang="en-US" sz="3200" dirty="0">
                <a:latin typeface="Frutiger 57Cn"/>
                <a:cs typeface="Frutiger 57Cn"/>
              </a:rPr>
              <a:t>31  “He who comes from above is above all; he who is of the earth is earthly and speaks of the earth. He who comes from heaven is above all.</a:t>
            </a:r>
          </a:p>
          <a:p>
            <a:pPr algn="l"/>
            <a:r>
              <a:rPr lang="en-US" sz="3200" dirty="0">
                <a:latin typeface="Frutiger 57Cn"/>
                <a:cs typeface="Frutiger 57Cn"/>
              </a:rPr>
              <a:t>32  “And what He has seen and heard, that He testifies; and no one receives His testimony.</a:t>
            </a:r>
          </a:p>
          <a:p>
            <a:pPr algn="l"/>
            <a:r>
              <a:rPr lang="en-US" sz="3200" dirty="0">
                <a:latin typeface="Frutiger 57Cn"/>
                <a:cs typeface="Frutiger 57Cn"/>
              </a:rPr>
              <a:t>33  “He who has received His testimony has certified that God is true.</a:t>
            </a:r>
          </a:p>
          <a:p>
            <a:pPr algn="l"/>
            <a:r>
              <a:rPr lang="en-US" sz="3200" dirty="0">
                <a:latin typeface="Frutiger 57Cn"/>
                <a:cs typeface="Frutiger 57Cn"/>
              </a:rPr>
              <a:t>34  “For He whom God has sent speaks the words of God, for God does not give the Spirit by measure.</a:t>
            </a:r>
          </a:p>
          <a:p>
            <a:pPr algn="l"/>
            <a:r>
              <a:rPr lang="en-US" sz="3200" dirty="0">
                <a:latin typeface="Frutiger 57Cn"/>
                <a:cs typeface="Frutiger 57Cn"/>
              </a:rPr>
              <a:t>35  “The Father loves the Son, and has given all things into His hand.</a:t>
            </a:r>
          </a:p>
          <a:p>
            <a:pPr algn="l"/>
            <a:r>
              <a:rPr lang="en-US" sz="3200" dirty="0">
                <a:latin typeface="Frutiger 57Cn"/>
                <a:cs typeface="Frutiger 57Cn"/>
              </a:rPr>
              <a:t>36  “He who believes in the Son has everlasting life; and he who does not believe the Son shall not see life, but the wrath of God abides on him.”</a:t>
            </a:r>
          </a:p>
          <a:p>
            <a:pPr algn="l"/>
            <a:r>
              <a:rPr lang="en-US" sz="3200" dirty="0">
                <a:latin typeface="Frutiger 57Cn"/>
                <a:cs typeface="Frutiger 57Cn"/>
              </a:rPr>
              <a:t>John 4:1-4</a:t>
            </a:r>
          </a:p>
          <a:p>
            <a:pPr algn="l"/>
            <a:r>
              <a:rPr lang="en-US" sz="3200" dirty="0">
                <a:latin typeface="Frutiger 57Cn"/>
                <a:cs typeface="Frutiger 57Cn"/>
              </a:rPr>
              <a:t>4:1  Therefore, when the Lord knew that the Pharisees had heard that Jesus made and baptized more disciples than John</a:t>
            </a:r>
          </a:p>
          <a:p>
            <a:pPr algn="l"/>
            <a:r>
              <a:rPr lang="en-US" sz="3200" dirty="0">
                <a:latin typeface="Frutiger 57Cn"/>
                <a:cs typeface="Frutiger 57Cn"/>
              </a:rPr>
              <a:t>2  (though Jesus Himself did not baptize, but His disciples),</a:t>
            </a:r>
          </a:p>
          <a:p>
            <a:pPr algn="l"/>
            <a:r>
              <a:rPr lang="en-US" sz="3200" dirty="0">
                <a:latin typeface="Frutiger 57Cn"/>
                <a:cs typeface="Frutiger 57Cn"/>
              </a:rPr>
              <a:t>3  He left Judea and departed again to Galilee.</a:t>
            </a:r>
          </a:p>
          <a:p>
            <a:pPr algn="l"/>
            <a:r>
              <a:rPr lang="en-US" sz="3200" dirty="0">
                <a:latin typeface="Frutiger 57Cn"/>
                <a:cs typeface="Frutiger 57Cn"/>
              </a:rPr>
              <a:t>4  But He needed to go through Samaria.</a:t>
            </a:r>
          </a:p>
          <a:p>
            <a:pPr algn="l"/>
            <a:r>
              <a:rPr lang="en-US" sz="3200" dirty="0">
                <a:latin typeface="Frutiger 57Cn"/>
                <a:cs typeface="Frutiger 57Cn"/>
              </a:rPr>
              <a:t>John 4:5-42</a:t>
            </a:r>
          </a:p>
          <a:p>
            <a:pPr algn="l"/>
            <a:r>
              <a:rPr lang="en-US" sz="3200" dirty="0">
                <a:latin typeface="Frutiger 57Cn"/>
                <a:cs typeface="Frutiger 57Cn"/>
              </a:rPr>
              <a:t>5  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p>
          <a:p>
            <a:pPr algn="l"/>
            <a:r>
              <a:rPr lang="en-US" sz="3200" dirty="0">
                <a:latin typeface="Frutiger 57Cn"/>
                <a:cs typeface="Frutiger 57Cn"/>
              </a:rPr>
              <a:t>9  Then the woman of Samaria said to Him, “How is it that You, being a Jew, ask a drink from me, a Samaritan woman?” For Jews have no dealings with Samaritans.</a:t>
            </a:r>
          </a:p>
          <a:p>
            <a:pPr algn="l"/>
            <a:r>
              <a:rPr lang="en-US" sz="3200" dirty="0">
                <a:latin typeface="Frutiger 57Cn"/>
                <a:cs typeface="Frutiger 57Cn"/>
              </a:rPr>
              <a:t>10  Jesus answered and said to her, “If you knew the gift of God, and who it is who says to you, ‘Give Me a drink,’ you would have asked Him, and He would have given you living water.”</a:t>
            </a:r>
          </a:p>
          <a:p>
            <a:pPr algn="l"/>
            <a:r>
              <a:rPr lang="en-US" sz="3200" dirty="0">
                <a:latin typeface="Frutiger 57Cn"/>
                <a:cs typeface="Frutiger 57Cn"/>
              </a:rPr>
              <a:t>11  The woman said to Him, “Sir, You have nothing to draw with, and the well is deep. Where then do You get that living water?</a:t>
            </a:r>
          </a:p>
          <a:p>
            <a:pPr algn="l"/>
            <a:r>
              <a:rPr lang="en-US" sz="3200" dirty="0">
                <a:latin typeface="Frutiger 57Cn"/>
                <a:cs typeface="Frutiger 57Cn"/>
              </a:rPr>
              <a:t>12  “Are You greater than our father Jacob, who gave us the well, and drank from it himself, as well as his sons and his livestock?”</a:t>
            </a:r>
          </a:p>
          <a:p>
            <a:pPr algn="l"/>
            <a:r>
              <a:rPr lang="en-US" sz="3200" dirty="0">
                <a:latin typeface="Frutiger 57Cn"/>
                <a:cs typeface="Frutiger 57Cn"/>
              </a:rPr>
              <a:t>13  Jesus answered and said to her, “Whoever drinks of this water will thirst again,</a:t>
            </a:r>
          </a:p>
          <a:p>
            <a:pPr algn="l"/>
            <a:r>
              <a:rPr lang="en-US" sz="3200" dirty="0">
                <a:latin typeface="Frutiger 57Cn"/>
                <a:cs typeface="Frutiger 57Cn"/>
              </a:rPr>
              <a:t>14  “but whoever drinks of the water that I shall give him will never thirst. But the water that I shall give him will become in him a fountain of water springing up into everlasting life.”</a:t>
            </a:r>
          </a:p>
          <a:p>
            <a:pPr algn="l"/>
            <a:r>
              <a:rPr lang="en-US" sz="3200" dirty="0">
                <a:latin typeface="Frutiger 57Cn"/>
                <a:cs typeface="Frutiger 57Cn"/>
              </a:rPr>
              <a:t>15  The woman said to Him, “Sir, give me this water, that I may not thirst, nor come here to draw.”</a:t>
            </a:r>
          </a:p>
          <a:p>
            <a:pPr algn="l"/>
            <a:r>
              <a:rPr lang="en-US" sz="3200" dirty="0">
                <a:latin typeface="Frutiger 57Cn"/>
                <a:cs typeface="Frutiger 57Cn"/>
              </a:rPr>
              <a:t>16  Jesus said to her, “Go, call your husband, and come here.”</a:t>
            </a:r>
          </a:p>
          <a:p>
            <a:pPr algn="l"/>
            <a:r>
              <a:rPr lang="en-US" sz="3200" dirty="0">
                <a:latin typeface="Frutiger 57Cn"/>
                <a:cs typeface="Frutiger 57Cn"/>
              </a:rPr>
              <a:t>17  The woman answered and said, “I have no husband.” Jesus said to her, “You have well said, ‘I have no husband,’</a:t>
            </a:r>
          </a:p>
          <a:p>
            <a:pPr algn="l"/>
            <a:r>
              <a:rPr lang="en-US" sz="3200" dirty="0">
                <a:latin typeface="Frutiger 57Cn"/>
                <a:cs typeface="Frutiger 57Cn"/>
              </a:rPr>
              <a:t>18  “for you have had five husbands, and the one whom you now have is not your husband; in that you spoke truly.”</a:t>
            </a:r>
          </a:p>
          <a:p>
            <a:pPr algn="l"/>
            <a:r>
              <a:rPr lang="en-US" sz="3200" dirty="0">
                <a:latin typeface="Frutiger 57Cn"/>
                <a:cs typeface="Frutiger 57Cn"/>
              </a:rPr>
              <a:t>19  The woman said to Him, “Sir, I perceive that You are a prophet.</a:t>
            </a:r>
          </a:p>
          <a:p>
            <a:pPr algn="l"/>
            <a:r>
              <a:rPr lang="en-US" sz="3200" dirty="0">
                <a:latin typeface="Frutiger 57Cn"/>
                <a:cs typeface="Frutiger 57Cn"/>
              </a:rPr>
              <a:t>20  “Our fathers worshiped on this mountain, and you Jews say that in Jerusalem is the place where one ought to worship.”</a:t>
            </a:r>
          </a:p>
          <a:p>
            <a:pPr algn="l"/>
            <a:r>
              <a:rPr lang="en-US" sz="3200" dirty="0">
                <a:latin typeface="Frutiger 57Cn"/>
                <a:cs typeface="Frutiger 57Cn"/>
              </a:rPr>
              <a:t>21  Jesus said to her, “Woman, believe Me, the hour is coming when you will neither on this mountain, nor in Jerusalem, worship the Father.</a:t>
            </a:r>
          </a:p>
          <a:p>
            <a:pPr algn="l"/>
            <a:r>
              <a:rPr lang="en-US" sz="3200" dirty="0">
                <a:latin typeface="Frutiger 57Cn"/>
                <a:cs typeface="Frutiger 57Cn"/>
              </a:rPr>
              <a:t>22  “You worship what you do not know; we know what we worship, for salvation is of the Jews.</a:t>
            </a:r>
          </a:p>
          <a:p>
            <a:pPr algn="l"/>
            <a:r>
              <a:rPr lang="en-US" sz="3200" dirty="0">
                <a:latin typeface="Frutiger 57Cn"/>
                <a:cs typeface="Frutiger 57Cn"/>
              </a:rPr>
              <a:t>23  “But the hour is coming, and now is, when the true worshipers will worship the Father in spirit and truth; for the Father is seeking such to worship Him.</a:t>
            </a:r>
          </a:p>
          <a:p>
            <a:pPr algn="l"/>
            <a:r>
              <a:rPr lang="en-US" sz="3200" dirty="0">
                <a:latin typeface="Frutiger 57Cn"/>
                <a:cs typeface="Frutiger 57Cn"/>
              </a:rPr>
              <a:t>24  “God is Spirit, and those who worship Him must worship in spirit and truth.”</a:t>
            </a:r>
          </a:p>
          <a:p>
            <a:pPr algn="l"/>
            <a:r>
              <a:rPr lang="en-US" sz="3200" dirty="0">
                <a:latin typeface="Frutiger 57Cn"/>
                <a:cs typeface="Frutiger 57Cn"/>
              </a:rPr>
              <a:t>25  The woman said to Him, “I know that Messiah is coming” (who is called Christ). “When He comes, He will tell us all things.”</a:t>
            </a:r>
          </a:p>
          <a:p>
            <a:pPr algn="l"/>
            <a:r>
              <a:rPr lang="en-US" sz="3200" dirty="0">
                <a:latin typeface="Frutiger 57Cn"/>
                <a:cs typeface="Frutiger 57Cn"/>
              </a:rPr>
              <a:t>26  Jesus said to her, “I who speak to you am He.”</a:t>
            </a:r>
          </a:p>
          <a:p>
            <a:pPr algn="l"/>
            <a:r>
              <a:rPr lang="en-US" sz="3200" dirty="0">
                <a:latin typeface="Frutiger 57Cn"/>
                <a:cs typeface="Frutiger 57Cn"/>
              </a:rPr>
              <a:t>27  And at this point His disciples came, and they marveled that He talked with a woman; yet no one said, “What do You seek?” or, “Why are You talking with her?”</a:t>
            </a:r>
          </a:p>
          <a:p>
            <a:pPr algn="l"/>
            <a:r>
              <a:rPr lang="en-US" sz="3200" dirty="0">
                <a:latin typeface="Frutiger 57Cn"/>
                <a:cs typeface="Frutiger 57Cn"/>
              </a:rPr>
              <a:t>28  The woman then left her </a:t>
            </a:r>
            <a:r>
              <a:rPr lang="en-US" sz="3200" dirty="0" err="1">
                <a:latin typeface="Frutiger 57Cn"/>
                <a:cs typeface="Frutiger 57Cn"/>
              </a:rPr>
              <a:t>waterpot</a:t>
            </a:r>
            <a:r>
              <a:rPr lang="en-US" sz="3200" dirty="0">
                <a:latin typeface="Frutiger 57Cn"/>
                <a:cs typeface="Frutiger 57Cn"/>
              </a:rPr>
              <a:t>, went her way into the city, and said to the men,</a:t>
            </a:r>
          </a:p>
          <a:p>
            <a:pPr algn="l"/>
            <a:r>
              <a:rPr lang="en-US" sz="3200" dirty="0">
                <a:latin typeface="Frutiger 57Cn"/>
                <a:cs typeface="Frutiger 57Cn"/>
              </a:rPr>
              <a:t>29  “Come, see a Man who told me all things that I ever did. Could this be the Christ?”</a:t>
            </a:r>
          </a:p>
          <a:p>
            <a:pPr algn="l"/>
            <a:r>
              <a:rPr lang="en-US" sz="3200" dirty="0">
                <a:latin typeface="Frutiger 57Cn"/>
                <a:cs typeface="Frutiger 57Cn"/>
              </a:rPr>
              <a:t>30  Then they went out of the city and came to Him.</a:t>
            </a:r>
          </a:p>
          <a:p>
            <a:pPr algn="l"/>
            <a:r>
              <a:rPr lang="en-US" sz="3200" dirty="0">
                <a:latin typeface="Frutiger 57Cn"/>
                <a:cs typeface="Frutiger 57Cn"/>
              </a:rPr>
              <a:t>31  In the meantime His disciples urged Him, saying, “Rabbi, eat.”</a:t>
            </a:r>
          </a:p>
          <a:p>
            <a:pPr algn="l"/>
            <a:r>
              <a:rPr lang="en-US" sz="3200" dirty="0">
                <a:latin typeface="Frutiger 57Cn"/>
                <a:cs typeface="Frutiger 57Cn"/>
              </a:rPr>
              <a:t>32  But He said to them, “I have food to eat of which you do not know.”</a:t>
            </a:r>
          </a:p>
          <a:p>
            <a:pPr algn="l"/>
            <a:r>
              <a:rPr lang="en-US" sz="3200" dirty="0">
                <a:latin typeface="Frutiger 57Cn"/>
                <a:cs typeface="Frutiger 57Cn"/>
              </a:rPr>
              <a:t>33  Therefore the disciples said to one another, “Has anyone brought Him anything to eat?”</a:t>
            </a:r>
          </a:p>
          <a:p>
            <a:pPr algn="l"/>
            <a:r>
              <a:rPr lang="en-US" sz="3200" dirty="0">
                <a:latin typeface="Frutiger 57Cn"/>
                <a:cs typeface="Frutiger 57Cn"/>
              </a:rPr>
              <a:t>34  Jesus said to them, “My food is to do the will of Him who sent Me, and to finish His work.</a:t>
            </a:r>
          </a:p>
          <a:p>
            <a:pPr algn="l"/>
            <a:r>
              <a:rPr lang="en-US" sz="3200" dirty="0">
                <a:latin typeface="Frutiger 57Cn"/>
                <a:cs typeface="Frutiger 57Cn"/>
              </a:rPr>
              <a:t>35  “Do you not say, ‘There are still four months and then comes the harvest’? Behold, I say to you, lift up your eyes and look at the fields, for they are already white for harvest!</a:t>
            </a:r>
          </a:p>
          <a:p>
            <a:pPr algn="l"/>
            <a:r>
              <a:rPr lang="en-US" sz="3200" dirty="0">
                <a:latin typeface="Frutiger 57Cn"/>
                <a:cs typeface="Frutiger 57Cn"/>
              </a:rPr>
              <a:t>36  “And he who reaps receives wages, and gathers fruit for eternal life, that both he who sows and he who reaps may rejoice together.</a:t>
            </a:r>
          </a:p>
          <a:p>
            <a:pPr algn="l"/>
            <a:r>
              <a:rPr lang="en-US" sz="3200" dirty="0">
                <a:latin typeface="Frutiger 57Cn"/>
                <a:cs typeface="Frutiger 57Cn"/>
              </a:rPr>
              <a:t>37  “For in this the saying is true: ‘One sows and another reaps.’</a:t>
            </a:r>
          </a:p>
          <a:p>
            <a:pPr algn="l"/>
            <a:r>
              <a:rPr lang="en-US" sz="3200" dirty="0">
                <a:latin typeface="Frutiger 57Cn"/>
                <a:cs typeface="Frutiger 57Cn"/>
              </a:rPr>
              <a:t>38  “I sent you to reap that for which you have not labored; others have labored, and you have entered into their labors.”</a:t>
            </a:r>
          </a:p>
          <a:p>
            <a:pPr algn="l"/>
            <a:r>
              <a:rPr lang="en-US" sz="3200" dirty="0">
                <a:latin typeface="Frutiger 57Cn"/>
                <a:cs typeface="Frutiger 57Cn"/>
              </a:rPr>
              <a:t>39  And many of the Samaritans of that city believed in Him because of the word of the woman who testified, “He told me all that I ever did.”</a:t>
            </a:r>
          </a:p>
          <a:p>
            <a:pPr algn="l"/>
            <a:r>
              <a:rPr lang="en-US" sz="3200" dirty="0">
                <a:latin typeface="Frutiger 57Cn"/>
                <a:cs typeface="Frutiger 57Cn"/>
              </a:rPr>
              <a:t>40  So when the Samaritans had come to Him, they urged Him to stay with them; and He stayed there two days.</a:t>
            </a:r>
          </a:p>
          <a:p>
            <a:pPr algn="l"/>
            <a:r>
              <a:rPr lang="en-US" sz="3200" dirty="0">
                <a:latin typeface="Frutiger 57Cn"/>
                <a:cs typeface="Frutiger 57Cn"/>
              </a:rPr>
              <a:t>41  And many more believed because of His own word.</a:t>
            </a:r>
          </a:p>
          <a:p>
            <a:pPr algn="l"/>
            <a:r>
              <a:rPr lang="en-US" sz="3200" dirty="0">
                <a:latin typeface="Frutiger 57Cn"/>
                <a:cs typeface="Frutiger 57Cn"/>
              </a:rPr>
              <a:t>42  Then they said to the woman, “Now we believe, not because of what you said, for we ourselves have heard Him and we know that this is indeed the Christ, the Savior of the world.”</a:t>
            </a:r>
          </a:p>
        </p:txBody>
      </p:sp>
    </p:spTree>
    <p:extLst>
      <p:ext uri="{BB962C8B-B14F-4D97-AF65-F5344CB8AC3E}">
        <p14:creationId xmlns:p14="http://schemas.microsoft.com/office/powerpoint/2010/main" val="3029398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729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After these things Jesus and His disciples came into the land of Judea, and there He remained with them and baptized.</a:t>
            </a:r>
          </a:p>
          <a:p>
            <a:pPr algn="l"/>
            <a:r>
              <a:rPr lang="en-US" sz="3200" dirty="0">
                <a:latin typeface="Frutiger 57Cn"/>
                <a:cs typeface="Frutiger 57Cn"/>
              </a:rPr>
              <a:t>23  Now John also was baptizing in </a:t>
            </a:r>
            <a:r>
              <a:rPr lang="en-US" sz="3200" dirty="0" err="1">
                <a:latin typeface="Frutiger 57Cn"/>
                <a:cs typeface="Frutiger 57Cn"/>
              </a:rPr>
              <a:t>Aenon</a:t>
            </a:r>
            <a:r>
              <a:rPr lang="en-US" sz="3200" dirty="0">
                <a:latin typeface="Frutiger 57Cn"/>
                <a:cs typeface="Frutiger 57Cn"/>
              </a:rPr>
              <a:t> near </a:t>
            </a:r>
            <a:r>
              <a:rPr lang="en-US" sz="3200" dirty="0" err="1">
                <a:latin typeface="Frutiger 57Cn"/>
                <a:cs typeface="Frutiger 57Cn"/>
              </a:rPr>
              <a:t>Salim</a:t>
            </a:r>
            <a:r>
              <a:rPr lang="en-US" sz="3200" dirty="0">
                <a:latin typeface="Frutiger 57Cn"/>
                <a:cs typeface="Frutiger 57Cn"/>
              </a:rPr>
              <a:t>, because there was much water there. And they came and were baptized.</a:t>
            </a:r>
          </a:p>
          <a:p>
            <a:pPr algn="l"/>
            <a:r>
              <a:rPr lang="en-US" sz="3200" dirty="0">
                <a:latin typeface="Frutiger 57Cn"/>
                <a:cs typeface="Frutiger 57Cn"/>
              </a:rPr>
              <a:t>24  For John had not yet been thrown into prison.</a:t>
            </a:r>
          </a:p>
          <a:p>
            <a:pPr algn="l"/>
            <a:r>
              <a:rPr lang="en-US" sz="3200" dirty="0">
                <a:latin typeface="Frutiger 57Cn"/>
                <a:cs typeface="Frutiger 57Cn"/>
              </a:rPr>
              <a:t>25  Then there arose a dispute between some of John’s disciples and the Jews about purification.</a:t>
            </a:r>
          </a:p>
          <a:p>
            <a:pPr algn="l"/>
            <a:r>
              <a:rPr lang="en-US" sz="3200" dirty="0">
                <a:latin typeface="Frutiger 57Cn"/>
                <a:cs typeface="Frutiger 57Cn"/>
              </a:rPr>
              <a:t>26  And they came to John and said to him, “Rabbi, He who was with you beyond the Jordan, to whom you have testified—behold, He is baptizing, and all are coming to Him!”</a:t>
            </a:r>
          </a:p>
          <a:p>
            <a:pPr algn="l"/>
            <a:r>
              <a:rPr lang="en-US" sz="3200" dirty="0">
                <a:latin typeface="Frutiger 57Cn"/>
                <a:cs typeface="Frutiger 57Cn"/>
              </a:rPr>
              <a:t>27  John answered and said, “A man can receive nothing unless it has been given to him from heaven.</a:t>
            </a:r>
          </a:p>
          <a:p>
            <a:pPr algn="l"/>
            <a:r>
              <a:rPr lang="en-US" sz="3200" dirty="0">
                <a:latin typeface="Frutiger 57Cn"/>
                <a:cs typeface="Frutiger 57Cn"/>
              </a:rPr>
              <a:t>28  “You yourselves bear me witness, that I said, ‘I am not the Christ,’ but, ‘I have been sent before Him.’</a:t>
            </a:r>
          </a:p>
          <a:p>
            <a:pPr algn="l"/>
            <a:r>
              <a:rPr lang="en-US" sz="3200" dirty="0">
                <a:latin typeface="Frutiger 57Cn"/>
                <a:cs typeface="Frutiger 57Cn"/>
              </a:rPr>
              <a:t>29  “He who has the bride is the bridegroom; but the friend of the bridegroom, who stands and hears him, rejoices greatly because of the bridegroom’s voice. Therefore this joy of mine is fulfilled.</a:t>
            </a:r>
          </a:p>
          <a:p>
            <a:pPr algn="l"/>
            <a:r>
              <a:rPr lang="en-US" sz="3200" dirty="0">
                <a:latin typeface="Frutiger 57Cn"/>
                <a:cs typeface="Frutiger 57Cn"/>
              </a:rPr>
              <a:t>30  “He must increase, but I must decrease.</a:t>
            </a:r>
          </a:p>
          <a:p>
            <a:pPr algn="l"/>
            <a:r>
              <a:rPr lang="en-US" sz="3200" dirty="0">
                <a:latin typeface="Frutiger 57Cn"/>
                <a:cs typeface="Frutiger 57Cn"/>
              </a:rPr>
              <a:t>31  “He who comes from above is above all; he who is of the earth is earthly and speaks of the earth. He who comes from heaven is above all.</a:t>
            </a:r>
          </a:p>
          <a:p>
            <a:pPr algn="l"/>
            <a:r>
              <a:rPr lang="en-US" sz="3200" dirty="0">
                <a:latin typeface="Frutiger 57Cn"/>
                <a:cs typeface="Frutiger 57Cn"/>
              </a:rPr>
              <a:t>32  “And what He has seen and heard, that He testifies; and no one receives His testimony.</a:t>
            </a:r>
          </a:p>
          <a:p>
            <a:pPr algn="l"/>
            <a:r>
              <a:rPr lang="en-US" sz="3200" dirty="0">
                <a:latin typeface="Frutiger 57Cn"/>
                <a:cs typeface="Frutiger 57Cn"/>
              </a:rPr>
              <a:t>33  “He who has received His testimony has certified that God is true.</a:t>
            </a:r>
          </a:p>
          <a:p>
            <a:pPr algn="l"/>
            <a:r>
              <a:rPr lang="en-US" sz="3200" dirty="0">
                <a:latin typeface="Frutiger 57Cn"/>
                <a:cs typeface="Frutiger 57Cn"/>
              </a:rPr>
              <a:t>34  “For He whom God has sent speaks the words of God, for God does not give the Spirit by measure.</a:t>
            </a:r>
          </a:p>
          <a:p>
            <a:pPr algn="l"/>
            <a:r>
              <a:rPr lang="en-US" sz="3200" dirty="0">
                <a:latin typeface="Frutiger 57Cn"/>
                <a:cs typeface="Frutiger 57Cn"/>
              </a:rPr>
              <a:t>35  “The Father loves the Son, and has given all things into His hand.</a:t>
            </a:r>
          </a:p>
          <a:p>
            <a:pPr algn="l"/>
            <a:r>
              <a:rPr lang="en-US" sz="3200" dirty="0">
                <a:latin typeface="Frutiger 57Cn"/>
                <a:cs typeface="Frutiger 57Cn"/>
              </a:rPr>
              <a:t>36  “He who believes in the Son has everlasting life; and he who does not believe the Son shall not see life, but the wrath of God abides on him.”</a:t>
            </a:r>
          </a:p>
          <a:p>
            <a:pPr algn="l"/>
            <a:r>
              <a:rPr lang="en-US" sz="3200" dirty="0">
                <a:latin typeface="Frutiger 57Cn"/>
                <a:cs typeface="Frutiger 57Cn"/>
              </a:rPr>
              <a:t>John 4:1-4</a:t>
            </a:r>
          </a:p>
          <a:p>
            <a:pPr algn="l"/>
            <a:r>
              <a:rPr lang="en-US" sz="3200" dirty="0">
                <a:latin typeface="Frutiger 57Cn"/>
                <a:cs typeface="Frutiger 57Cn"/>
              </a:rPr>
              <a:t>4:1  Therefore, when the Lord knew that the Pharisees had heard that Jesus made and baptized more disciples than John</a:t>
            </a:r>
          </a:p>
          <a:p>
            <a:pPr algn="l"/>
            <a:r>
              <a:rPr lang="en-US" sz="3200" dirty="0">
                <a:latin typeface="Frutiger 57Cn"/>
                <a:cs typeface="Frutiger 57Cn"/>
              </a:rPr>
              <a:t>2  (though Jesus Himself did not baptize, but His disciples),</a:t>
            </a:r>
          </a:p>
          <a:p>
            <a:pPr algn="l"/>
            <a:r>
              <a:rPr lang="en-US" sz="3200" dirty="0">
                <a:latin typeface="Frutiger 57Cn"/>
                <a:cs typeface="Frutiger 57Cn"/>
              </a:rPr>
              <a:t>3  He left Judea and departed again to Galilee.</a:t>
            </a:r>
          </a:p>
          <a:p>
            <a:pPr algn="l"/>
            <a:r>
              <a:rPr lang="en-US" sz="3200" dirty="0">
                <a:latin typeface="Frutiger 57Cn"/>
                <a:cs typeface="Frutiger 57Cn"/>
              </a:rPr>
              <a:t>4  But He needed to go through Samaria.</a:t>
            </a:r>
          </a:p>
          <a:p>
            <a:pPr algn="l"/>
            <a:r>
              <a:rPr lang="en-US" sz="3200" dirty="0">
                <a:latin typeface="Frutiger 57Cn"/>
                <a:cs typeface="Frutiger 57Cn"/>
              </a:rPr>
              <a:t>John 4:5-42</a:t>
            </a:r>
          </a:p>
          <a:p>
            <a:pPr algn="l"/>
            <a:r>
              <a:rPr lang="en-US" sz="3200" dirty="0">
                <a:latin typeface="Frutiger 57Cn"/>
                <a:cs typeface="Frutiger 57Cn"/>
              </a:rPr>
              <a:t>5  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p>
          <a:p>
            <a:pPr algn="l"/>
            <a:r>
              <a:rPr lang="en-US" sz="3200" dirty="0">
                <a:latin typeface="Frutiger 57Cn"/>
                <a:cs typeface="Frutiger 57Cn"/>
              </a:rPr>
              <a:t>9  Then the woman of Samaria said to Him, “How is it that You, being a Jew, ask a drink from me, a Samaritan woman?” For Jews have no dealings with Samaritans.</a:t>
            </a:r>
          </a:p>
          <a:p>
            <a:pPr algn="l"/>
            <a:r>
              <a:rPr lang="en-US" sz="3200" dirty="0">
                <a:latin typeface="Frutiger 57Cn"/>
                <a:cs typeface="Frutiger 57Cn"/>
              </a:rPr>
              <a:t>10  Jesus answered and said to her, “If you knew the gift of God, and who it is who says to you, ‘Give Me a drink,’ you would have asked Him, and He would have given you living water.”</a:t>
            </a:r>
          </a:p>
          <a:p>
            <a:pPr algn="l"/>
            <a:r>
              <a:rPr lang="en-US" sz="3200" dirty="0">
                <a:latin typeface="Frutiger 57Cn"/>
                <a:cs typeface="Frutiger 57Cn"/>
              </a:rPr>
              <a:t>11  The woman said to Him, “Sir, You have nothing to draw with, and the well is deep. Where then do You get that living water?</a:t>
            </a:r>
          </a:p>
          <a:p>
            <a:pPr algn="l"/>
            <a:r>
              <a:rPr lang="en-US" sz="3200" dirty="0">
                <a:latin typeface="Frutiger 57Cn"/>
                <a:cs typeface="Frutiger 57Cn"/>
              </a:rPr>
              <a:t>12  “Are You greater than our father Jacob, who gave us the well, and drank from it himself, as well as his sons and his livestock?”</a:t>
            </a:r>
          </a:p>
          <a:p>
            <a:pPr algn="l"/>
            <a:r>
              <a:rPr lang="en-US" sz="3200" dirty="0">
                <a:latin typeface="Frutiger 57Cn"/>
                <a:cs typeface="Frutiger 57Cn"/>
              </a:rPr>
              <a:t>13  Jesus answered and said to her, “Whoever drinks of this water will thirst again,</a:t>
            </a:r>
          </a:p>
          <a:p>
            <a:pPr algn="l"/>
            <a:r>
              <a:rPr lang="en-US" sz="3200" dirty="0">
                <a:latin typeface="Frutiger 57Cn"/>
                <a:cs typeface="Frutiger 57Cn"/>
              </a:rPr>
              <a:t>14  “but whoever drinks of the water that I shall give him will never thirst. But the water that I shall give him will become in him a fountain of water springing up into everlasting life.”</a:t>
            </a:r>
          </a:p>
          <a:p>
            <a:pPr algn="l"/>
            <a:r>
              <a:rPr lang="en-US" sz="3200" dirty="0">
                <a:latin typeface="Frutiger 57Cn"/>
                <a:cs typeface="Frutiger 57Cn"/>
              </a:rPr>
              <a:t>15  The woman said to Him, “Sir, give me this water, that I may not thirst, nor come here to draw.”</a:t>
            </a:r>
          </a:p>
          <a:p>
            <a:pPr algn="l"/>
            <a:r>
              <a:rPr lang="en-US" sz="3200" dirty="0">
                <a:latin typeface="Frutiger 57Cn"/>
                <a:cs typeface="Frutiger 57Cn"/>
              </a:rPr>
              <a:t>16  Jesus said to her, “Go, call your husband, and come here.”</a:t>
            </a:r>
          </a:p>
          <a:p>
            <a:pPr algn="l"/>
            <a:r>
              <a:rPr lang="en-US" sz="3200" dirty="0">
                <a:latin typeface="Frutiger 57Cn"/>
                <a:cs typeface="Frutiger 57Cn"/>
              </a:rPr>
              <a:t>17  The woman answered and said, “I have no husband.” Jesus said to her, “You have well said, ‘I have no husband,’</a:t>
            </a:r>
          </a:p>
          <a:p>
            <a:pPr algn="l"/>
            <a:r>
              <a:rPr lang="en-US" sz="3200" dirty="0">
                <a:latin typeface="Frutiger 57Cn"/>
                <a:cs typeface="Frutiger 57Cn"/>
              </a:rPr>
              <a:t>18  “for you have had five husbands, and the one whom you now have is not your husband; in that you spoke truly.”</a:t>
            </a:r>
          </a:p>
          <a:p>
            <a:pPr algn="l"/>
            <a:r>
              <a:rPr lang="en-US" sz="3200" dirty="0">
                <a:latin typeface="Frutiger 57Cn"/>
                <a:cs typeface="Frutiger 57Cn"/>
              </a:rPr>
              <a:t>19  The woman said to Him, “Sir, I perceive that You are a prophet.</a:t>
            </a:r>
          </a:p>
          <a:p>
            <a:pPr algn="l"/>
            <a:r>
              <a:rPr lang="en-US" sz="3200" dirty="0">
                <a:latin typeface="Frutiger 57Cn"/>
                <a:cs typeface="Frutiger 57Cn"/>
              </a:rPr>
              <a:t>20  “Our fathers worshiped on this mountain, and you Jews say that in Jerusalem is the place where one ought to worship.”</a:t>
            </a:r>
          </a:p>
          <a:p>
            <a:pPr algn="l"/>
            <a:r>
              <a:rPr lang="en-US" sz="3200" dirty="0">
                <a:latin typeface="Frutiger 57Cn"/>
                <a:cs typeface="Frutiger 57Cn"/>
              </a:rPr>
              <a:t>21  Jesus said to her, “Woman, believe Me, the hour is coming when you will neither on this mountain, nor in Jerusalem, worship the Father.</a:t>
            </a:r>
          </a:p>
          <a:p>
            <a:pPr algn="l"/>
            <a:r>
              <a:rPr lang="en-US" sz="3200" dirty="0">
                <a:latin typeface="Frutiger 57Cn"/>
                <a:cs typeface="Frutiger 57Cn"/>
              </a:rPr>
              <a:t>22  “You worship what you do not know; we know what we worship, for salvation is of the Jews.</a:t>
            </a:r>
          </a:p>
          <a:p>
            <a:pPr algn="l"/>
            <a:r>
              <a:rPr lang="en-US" sz="3200" dirty="0">
                <a:latin typeface="Frutiger 57Cn"/>
                <a:cs typeface="Frutiger 57Cn"/>
              </a:rPr>
              <a:t>23  “But the hour is coming, and now is, when the true worshipers will worship the Father in spirit and truth; for the Father is seeking such to worship Him.</a:t>
            </a:r>
          </a:p>
          <a:p>
            <a:pPr algn="l"/>
            <a:r>
              <a:rPr lang="en-US" sz="3200" dirty="0">
                <a:latin typeface="Frutiger 57Cn"/>
                <a:cs typeface="Frutiger 57Cn"/>
              </a:rPr>
              <a:t>24  “God is Spirit, and those who worship Him must worship in spirit and truth.”</a:t>
            </a:r>
          </a:p>
          <a:p>
            <a:pPr algn="l"/>
            <a:r>
              <a:rPr lang="en-US" sz="3200" dirty="0">
                <a:latin typeface="Frutiger 57Cn"/>
                <a:cs typeface="Frutiger 57Cn"/>
              </a:rPr>
              <a:t>25  The woman said to Him, “I know that Messiah is coming” (who is called Christ). “When He comes, He will tell us all things.”</a:t>
            </a:r>
          </a:p>
          <a:p>
            <a:pPr algn="l"/>
            <a:r>
              <a:rPr lang="en-US" sz="3200" dirty="0">
                <a:latin typeface="Frutiger 57Cn"/>
                <a:cs typeface="Frutiger 57Cn"/>
              </a:rPr>
              <a:t>26  Jesus said to her, “I who speak to you am He.”</a:t>
            </a:r>
          </a:p>
          <a:p>
            <a:pPr algn="l"/>
            <a:r>
              <a:rPr lang="en-US" sz="3200" dirty="0">
                <a:latin typeface="Frutiger 57Cn"/>
                <a:cs typeface="Frutiger 57Cn"/>
              </a:rPr>
              <a:t>27  And at this point His disciples came, and they marveled that He talked with a woman; yet no one said, “What do You seek?” or, “Why are You talking with her?”</a:t>
            </a:r>
          </a:p>
          <a:p>
            <a:pPr algn="l"/>
            <a:r>
              <a:rPr lang="en-US" sz="3200" dirty="0">
                <a:latin typeface="Frutiger 57Cn"/>
                <a:cs typeface="Frutiger 57Cn"/>
              </a:rPr>
              <a:t>28  The woman then left her </a:t>
            </a:r>
            <a:r>
              <a:rPr lang="en-US" sz="3200" dirty="0" err="1">
                <a:latin typeface="Frutiger 57Cn"/>
                <a:cs typeface="Frutiger 57Cn"/>
              </a:rPr>
              <a:t>waterpot</a:t>
            </a:r>
            <a:r>
              <a:rPr lang="en-US" sz="3200" dirty="0">
                <a:latin typeface="Frutiger 57Cn"/>
                <a:cs typeface="Frutiger 57Cn"/>
              </a:rPr>
              <a:t>, went her way into the city, and said to the men,</a:t>
            </a:r>
          </a:p>
          <a:p>
            <a:pPr algn="l"/>
            <a:r>
              <a:rPr lang="en-US" sz="3200" dirty="0">
                <a:latin typeface="Frutiger 57Cn"/>
                <a:cs typeface="Frutiger 57Cn"/>
              </a:rPr>
              <a:t>29  “Come, see a Man who told me all things that I ever did. Could this be the Christ?”</a:t>
            </a:r>
          </a:p>
          <a:p>
            <a:pPr algn="l"/>
            <a:r>
              <a:rPr lang="en-US" sz="3200" dirty="0">
                <a:latin typeface="Frutiger 57Cn"/>
                <a:cs typeface="Frutiger 57Cn"/>
              </a:rPr>
              <a:t>30  Then they went out of the city and came to Him.</a:t>
            </a:r>
          </a:p>
          <a:p>
            <a:pPr algn="l"/>
            <a:r>
              <a:rPr lang="en-US" sz="3200" dirty="0">
                <a:latin typeface="Frutiger 57Cn"/>
                <a:cs typeface="Frutiger 57Cn"/>
              </a:rPr>
              <a:t>31  In the meantime His disciples urged Him, saying, “Rabbi, eat.”</a:t>
            </a:r>
          </a:p>
          <a:p>
            <a:pPr algn="l"/>
            <a:r>
              <a:rPr lang="en-US" sz="3200" dirty="0">
                <a:latin typeface="Frutiger 57Cn"/>
                <a:cs typeface="Frutiger 57Cn"/>
              </a:rPr>
              <a:t>32  But He said to them, “I have food to eat of which you do not know.”</a:t>
            </a:r>
          </a:p>
          <a:p>
            <a:pPr algn="l"/>
            <a:r>
              <a:rPr lang="en-US" sz="3200" dirty="0">
                <a:latin typeface="Frutiger 57Cn"/>
                <a:cs typeface="Frutiger 57Cn"/>
              </a:rPr>
              <a:t>33  Therefore the disciples said to one another, “Has anyone brought Him anything to eat?”</a:t>
            </a:r>
          </a:p>
          <a:p>
            <a:pPr algn="l"/>
            <a:r>
              <a:rPr lang="en-US" sz="3200" dirty="0">
                <a:latin typeface="Frutiger 57Cn"/>
                <a:cs typeface="Frutiger 57Cn"/>
              </a:rPr>
              <a:t>34  Jesus said to them, “My food is to do the will of Him who sent Me, and to finish His work.</a:t>
            </a:r>
          </a:p>
          <a:p>
            <a:pPr algn="l"/>
            <a:r>
              <a:rPr lang="en-US" sz="3200" dirty="0">
                <a:latin typeface="Frutiger 57Cn"/>
                <a:cs typeface="Frutiger 57Cn"/>
              </a:rPr>
              <a:t>35  “Do you not say, ‘There are still four months and then comes the harvest’? Behold, I say to you, lift up your eyes and look at the fields, for they are already white for harvest!</a:t>
            </a:r>
          </a:p>
          <a:p>
            <a:pPr algn="l"/>
            <a:r>
              <a:rPr lang="en-US" sz="3200" dirty="0">
                <a:latin typeface="Frutiger 57Cn"/>
                <a:cs typeface="Frutiger 57Cn"/>
              </a:rPr>
              <a:t>36  “And he who reaps receives wages, and gathers fruit for eternal life, that both he who sows and he who reaps may rejoice together.</a:t>
            </a:r>
          </a:p>
          <a:p>
            <a:pPr algn="l"/>
            <a:r>
              <a:rPr lang="en-US" sz="3200" dirty="0">
                <a:latin typeface="Frutiger 57Cn"/>
                <a:cs typeface="Frutiger 57Cn"/>
              </a:rPr>
              <a:t>37  “For in this the saying is true: ‘One sows and another reaps.’</a:t>
            </a:r>
          </a:p>
          <a:p>
            <a:pPr algn="l"/>
            <a:r>
              <a:rPr lang="en-US" sz="3200" dirty="0">
                <a:latin typeface="Frutiger 57Cn"/>
                <a:cs typeface="Frutiger 57Cn"/>
              </a:rPr>
              <a:t>38  “I sent you to reap that for which you have not labored; others have labored, and you have entered into their labors.”</a:t>
            </a:r>
          </a:p>
          <a:p>
            <a:pPr algn="l"/>
            <a:r>
              <a:rPr lang="en-US" sz="3200" dirty="0">
                <a:latin typeface="Frutiger 57Cn"/>
                <a:cs typeface="Frutiger 57Cn"/>
              </a:rPr>
              <a:t>39  And many of the Samaritans of that city believed in Him because of the word of the woman who testified, “He told me all that I ever did.”</a:t>
            </a:r>
          </a:p>
          <a:p>
            <a:pPr algn="l"/>
            <a:r>
              <a:rPr lang="en-US" sz="3200" dirty="0">
                <a:latin typeface="Frutiger 57Cn"/>
                <a:cs typeface="Frutiger 57Cn"/>
              </a:rPr>
              <a:t>40  So when the Samaritans had come to Him, they urged Him to stay with them; and He stayed there two days.</a:t>
            </a:r>
          </a:p>
          <a:p>
            <a:pPr algn="l"/>
            <a:r>
              <a:rPr lang="en-US" sz="3200" dirty="0">
                <a:latin typeface="Frutiger 57Cn"/>
                <a:cs typeface="Frutiger 57Cn"/>
              </a:rPr>
              <a:t>41  And many more believed because of His own word.</a:t>
            </a:r>
          </a:p>
          <a:p>
            <a:pPr algn="l"/>
            <a:r>
              <a:rPr lang="en-US" sz="3200" dirty="0">
                <a:latin typeface="Frutiger 57Cn"/>
                <a:cs typeface="Frutiger 57Cn"/>
              </a:rPr>
              <a:t>42  Then they said to the woman, “Now we believe, not because of what you said, for we ourselves have heard Him and we know that this is indeed the Christ, the Savior of the world.”</a:t>
            </a:r>
          </a:p>
        </p:txBody>
      </p:sp>
    </p:spTree>
    <p:extLst>
      <p:ext uri="{BB962C8B-B14F-4D97-AF65-F5344CB8AC3E}">
        <p14:creationId xmlns:p14="http://schemas.microsoft.com/office/powerpoint/2010/main" val="1125478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4:5-42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729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After these things Jesus and His disciples came into the land of Judea, and there He remained with them and baptized.</a:t>
            </a:r>
          </a:p>
          <a:p>
            <a:pPr algn="l"/>
            <a:r>
              <a:rPr lang="en-US" sz="3200" dirty="0">
                <a:latin typeface="Frutiger 57Cn"/>
                <a:cs typeface="Frutiger 57Cn"/>
              </a:rPr>
              <a:t>23  Now John also was baptizing in </a:t>
            </a:r>
            <a:r>
              <a:rPr lang="en-US" sz="3200" dirty="0" err="1">
                <a:latin typeface="Frutiger 57Cn"/>
                <a:cs typeface="Frutiger 57Cn"/>
              </a:rPr>
              <a:t>Aenon</a:t>
            </a:r>
            <a:r>
              <a:rPr lang="en-US" sz="3200" dirty="0">
                <a:latin typeface="Frutiger 57Cn"/>
                <a:cs typeface="Frutiger 57Cn"/>
              </a:rPr>
              <a:t> near </a:t>
            </a:r>
            <a:r>
              <a:rPr lang="en-US" sz="3200" dirty="0" err="1">
                <a:latin typeface="Frutiger 57Cn"/>
                <a:cs typeface="Frutiger 57Cn"/>
              </a:rPr>
              <a:t>Salim</a:t>
            </a:r>
            <a:r>
              <a:rPr lang="en-US" sz="3200" dirty="0">
                <a:latin typeface="Frutiger 57Cn"/>
                <a:cs typeface="Frutiger 57Cn"/>
              </a:rPr>
              <a:t>, because there was much water there. And they came and were baptized.</a:t>
            </a:r>
          </a:p>
          <a:p>
            <a:pPr algn="l"/>
            <a:r>
              <a:rPr lang="en-US" sz="3200" dirty="0">
                <a:latin typeface="Frutiger 57Cn"/>
                <a:cs typeface="Frutiger 57Cn"/>
              </a:rPr>
              <a:t>24  For John had not yet been thrown into prison.</a:t>
            </a:r>
          </a:p>
          <a:p>
            <a:pPr algn="l"/>
            <a:r>
              <a:rPr lang="en-US" sz="3200" dirty="0">
                <a:latin typeface="Frutiger 57Cn"/>
                <a:cs typeface="Frutiger 57Cn"/>
              </a:rPr>
              <a:t>25  Then there arose a dispute between some of John’s disciples and the Jews about purification.</a:t>
            </a:r>
          </a:p>
          <a:p>
            <a:pPr algn="l"/>
            <a:r>
              <a:rPr lang="en-US" sz="3200" dirty="0">
                <a:latin typeface="Frutiger 57Cn"/>
                <a:cs typeface="Frutiger 57Cn"/>
              </a:rPr>
              <a:t>26  And they came to John and said to him, “Rabbi, He who was with you beyond the Jordan, to whom you have testified—behold, He is baptizing, and all are coming to Him!”</a:t>
            </a:r>
          </a:p>
          <a:p>
            <a:pPr algn="l"/>
            <a:r>
              <a:rPr lang="en-US" sz="3200" dirty="0">
                <a:latin typeface="Frutiger 57Cn"/>
                <a:cs typeface="Frutiger 57Cn"/>
              </a:rPr>
              <a:t>27  John answered and said, “A man can receive nothing unless it has been given to him from heaven.</a:t>
            </a:r>
          </a:p>
          <a:p>
            <a:pPr algn="l"/>
            <a:r>
              <a:rPr lang="en-US" sz="3200" dirty="0">
                <a:latin typeface="Frutiger 57Cn"/>
                <a:cs typeface="Frutiger 57Cn"/>
              </a:rPr>
              <a:t>28  “You yourselves bear me witness, that I said, ‘I am not the Christ,’ but, ‘I have been sent before Him.’</a:t>
            </a:r>
          </a:p>
          <a:p>
            <a:pPr algn="l"/>
            <a:r>
              <a:rPr lang="en-US" sz="3200" dirty="0">
                <a:latin typeface="Frutiger 57Cn"/>
                <a:cs typeface="Frutiger 57Cn"/>
              </a:rPr>
              <a:t>29  “He who has the bride is the bridegroom; but the friend of the bridegroom, who stands and hears him, rejoices greatly because of the bridegroom’s voice. Therefore this joy of mine is fulfilled.</a:t>
            </a:r>
          </a:p>
          <a:p>
            <a:pPr algn="l"/>
            <a:r>
              <a:rPr lang="en-US" sz="3200" dirty="0">
                <a:latin typeface="Frutiger 57Cn"/>
                <a:cs typeface="Frutiger 57Cn"/>
              </a:rPr>
              <a:t>30  “He must increase, but I must decrease.</a:t>
            </a:r>
          </a:p>
          <a:p>
            <a:pPr algn="l"/>
            <a:r>
              <a:rPr lang="en-US" sz="3200" dirty="0">
                <a:latin typeface="Frutiger 57Cn"/>
                <a:cs typeface="Frutiger 57Cn"/>
              </a:rPr>
              <a:t>31  “He who comes from above is above all; he who is of the earth is earthly and speaks of the earth. He who comes from heaven is above all.</a:t>
            </a:r>
          </a:p>
          <a:p>
            <a:pPr algn="l"/>
            <a:r>
              <a:rPr lang="en-US" sz="3200" dirty="0">
                <a:latin typeface="Frutiger 57Cn"/>
                <a:cs typeface="Frutiger 57Cn"/>
              </a:rPr>
              <a:t>32  “And what He has seen and heard, that He testifies; and no one receives His testimony.</a:t>
            </a:r>
          </a:p>
          <a:p>
            <a:pPr algn="l"/>
            <a:r>
              <a:rPr lang="en-US" sz="3200" dirty="0">
                <a:latin typeface="Frutiger 57Cn"/>
                <a:cs typeface="Frutiger 57Cn"/>
              </a:rPr>
              <a:t>33  “He who has received His testimony has certified that God is true.</a:t>
            </a:r>
          </a:p>
          <a:p>
            <a:pPr algn="l"/>
            <a:r>
              <a:rPr lang="en-US" sz="3200" dirty="0">
                <a:latin typeface="Frutiger 57Cn"/>
                <a:cs typeface="Frutiger 57Cn"/>
              </a:rPr>
              <a:t>34  “For He whom God has sent speaks the words of God, for God does not give the Spirit by measure.</a:t>
            </a:r>
          </a:p>
          <a:p>
            <a:pPr algn="l"/>
            <a:r>
              <a:rPr lang="en-US" sz="3200" dirty="0">
                <a:latin typeface="Frutiger 57Cn"/>
                <a:cs typeface="Frutiger 57Cn"/>
              </a:rPr>
              <a:t>35  “The Father loves the Son, and has given all things into His hand.</a:t>
            </a:r>
          </a:p>
          <a:p>
            <a:pPr algn="l"/>
            <a:r>
              <a:rPr lang="en-US" sz="3200" dirty="0">
                <a:latin typeface="Frutiger 57Cn"/>
                <a:cs typeface="Frutiger 57Cn"/>
              </a:rPr>
              <a:t>36  “He who believes in the Son has everlasting life; and he who does not believe the Son shall not see life, but the wrath of God abides on him.”</a:t>
            </a:r>
          </a:p>
          <a:p>
            <a:pPr algn="l"/>
            <a:r>
              <a:rPr lang="en-US" sz="3200" dirty="0">
                <a:latin typeface="Frutiger 57Cn"/>
                <a:cs typeface="Frutiger 57Cn"/>
              </a:rPr>
              <a:t>John 4:1-4</a:t>
            </a:r>
          </a:p>
          <a:p>
            <a:pPr algn="l"/>
            <a:r>
              <a:rPr lang="en-US" sz="3200" dirty="0">
                <a:latin typeface="Frutiger 57Cn"/>
                <a:cs typeface="Frutiger 57Cn"/>
              </a:rPr>
              <a:t>4:1  Therefore, when the Lord knew that the Pharisees had heard that Jesus made and baptized more disciples than John</a:t>
            </a:r>
          </a:p>
          <a:p>
            <a:pPr algn="l"/>
            <a:r>
              <a:rPr lang="en-US" sz="3200" dirty="0">
                <a:latin typeface="Frutiger 57Cn"/>
                <a:cs typeface="Frutiger 57Cn"/>
              </a:rPr>
              <a:t>2  (though Jesus Himself did not baptize, but His disciples),</a:t>
            </a:r>
          </a:p>
          <a:p>
            <a:pPr algn="l"/>
            <a:r>
              <a:rPr lang="en-US" sz="3200" dirty="0">
                <a:latin typeface="Frutiger 57Cn"/>
                <a:cs typeface="Frutiger 57Cn"/>
              </a:rPr>
              <a:t>3  He left Judea and departed again to Galilee.</a:t>
            </a:r>
          </a:p>
          <a:p>
            <a:pPr algn="l"/>
            <a:r>
              <a:rPr lang="en-US" sz="3200" dirty="0">
                <a:latin typeface="Frutiger 57Cn"/>
                <a:cs typeface="Frutiger 57Cn"/>
              </a:rPr>
              <a:t>4  But He needed to go through Samaria.</a:t>
            </a:r>
          </a:p>
          <a:p>
            <a:pPr algn="l"/>
            <a:r>
              <a:rPr lang="en-US" sz="3200" dirty="0">
                <a:latin typeface="Frutiger 57Cn"/>
                <a:cs typeface="Frutiger 57Cn"/>
              </a:rPr>
              <a:t>John 4:5-42</a:t>
            </a:r>
          </a:p>
          <a:p>
            <a:pPr algn="l"/>
            <a:r>
              <a:rPr lang="en-US" sz="3200" dirty="0">
                <a:latin typeface="Frutiger 57Cn"/>
                <a:cs typeface="Frutiger 57Cn"/>
              </a:rPr>
              <a:t>5  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p>
          <a:p>
            <a:pPr algn="l"/>
            <a:r>
              <a:rPr lang="en-US" sz="3200" dirty="0">
                <a:latin typeface="Frutiger 57Cn"/>
                <a:cs typeface="Frutiger 57Cn"/>
              </a:rPr>
              <a:t>9  Then the woman of Samaria said to Him, “How is it that You, being a Jew, ask a drink from me, a Samaritan woman?” For Jews have no dealings with Samaritans.</a:t>
            </a:r>
          </a:p>
          <a:p>
            <a:pPr algn="l"/>
            <a:r>
              <a:rPr lang="en-US" sz="3200" dirty="0">
                <a:latin typeface="Frutiger 57Cn"/>
                <a:cs typeface="Frutiger 57Cn"/>
              </a:rPr>
              <a:t>10  Jesus answered and said to her, “If you knew the gift of God, and who it is who says to you, ‘Give Me a drink,’ you would have asked Him, and He would have given you living water.”</a:t>
            </a:r>
          </a:p>
          <a:p>
            <a:pPr algn="l"/>
            <a:r>
              <a:rPr lang="en-US" sz="3200" dirty="0">
                <a:latin typeface="Frutiger 57Cn"/>
                <a:cs typeface="Frutiger 57Cn"/>
              </a:rPr>
              <a:t>11  The woman said to Him, “Sir, You have nothing to draw with, and the well is deep. Where then do You get that living water?</a:t>
            </a:r>
          </a:p>
          <a:p>
            <a:pPr algn="l"/>
            <a:r>
              <a:rPr lang="en-US" sz="3200" dirty="0">
                <a:latin typeface="Frutiger 57Cn"/>
                <a:cs typeface="Frutiger 57Cn"/>
              </a:rPr>
              <a:t>12  “Are You greater than our father Jacob, who gave us the well, and drank from it himself, as well as his sons and his livestock?”</a:t>
            </a:r>
          </a:p>
          <a:p>
            <a:pPr algn="l"/>
            <a:r>
              <a:rPr lang="en-US" sz="3200" dirty="0">
                <a:latin typeface="Frutiger 57Cn"/>
                <a:cs typeface="Frutiger 57Cn"/>
              </a:rPr>
              <a:t>13  Jesus answered and said to her, “Whoever drinks of this water will thirst again,</a:t>
            </a:r>
          </a:p>
          <a:p>
            <a:pPr algn="l"/>
            <a:r>
              <a:rPr lang="en-US" sz="3200" dirty="0">
                <a:latin typeface="Frutiger 57Cn"/>
                <a:cs typeface="Frutiger 57Cn"/>
              </a:rPr>
              <a:t>14  “but whoever drinks of the water that I shall give him will never thirst. But the water that I shall give him will become in him a fountain of water springing up into everlasting life.”</a:t>
            </a:r>
          </a:p>
          <a:p>
            <a:pPr algn="l"/>
            <a:r>
              <a:rPr lang="en-US" sz="3200" dirty="0">
                <a:latin typeface="Frutiger 57Cn"/>
                <a:cs typeface="Frutiger 57Cn"/>
              </a:rPr>
              <a:t>15  The woman said to Him, “Sir, give me this water, that I may not thirst, nor come here to draw.”</a:t>
            </a:r>
          </a:p>
          <a:p>
            <a:pPr algn="l"/>
            <a:r>
              <a:rPr lang="en-US" sz="3200" dirty="0">
                <a:latin typeface="Frutiger 57Cn"/>
                <a:cs typeface="Frutiger 57Cn"/>
              </a:rPr>
              <a:t>16  Jesus said to her, “Go, call your husband, and come here.”</a:t>
            </a:r>
          </a:p>
          <a:p>
            <a:pPr algn="l"/>
            <a:r>
              <a:rPr lang="en-US" sz="3200" dirty="0">
                <a:latin typeface="Frutiger 57Cn"/>
                <a:cs typeface="Frutiger 57Cn"/>
              </a:rPr>
              <a:t>17  The woman answered and said, “I have no husband.” Jesus said to her, “You have well said, ‘I have no husband,’</a:t>
            </a:r>
          </a:p>
          <a:p>
            <a:pPr algn="l"/>
            <a:r>
              <a:rPr lang="en-US" sz="3200" dirty="0">
                <a:latin typeface="Frutiger 57Cn"/>
                <a:cs typeface="Frutiger 57Cn"/>
              </a:rPr>
              <a:t>18  “for you have had five husbands, and the one whom you now have is not your husband; in that you spoke truly.”</a:t>
            </a:r>
          </a:p>
          <a:p>
            <a:pPr algn="l"/>
            <a:r>
              <a:rPr lang="en-US" sz="3200" dirty="0">
                <a:latin typeface="Frutiger 57Cn"/>
                <a:cs typeface="Frutiger 57Cn"/>
              </a:rPr>
              <a:t>19  The woman said to Him, “Sir, I perceive that You are a prophet.</a:t>
            </a:r>
          </a:p>
          <a:p>
            <a:pPr algn="l"/>
            <a:r>
              <a:rPr lang="en-US" sz="3200" dirty="0">
                <a:latin typeface="Frutiger 57Cn"/>
                <a:cs typeface="Frutiger 57Cn"/>
              </a:rPr>
              <a:t>20  “Our fathers worshiped on this mountain, and you Jews say that in Jerusalem is the place where one ought to worship.”</a:t>
            </a:r>
          </a:p>
          <a:p>
            <a:pPr algn="l"/>
            <a:r>
              <a:rPr lang="en-US" sz="3200" dirty="0">
                <a:latin typeface="Frutiger 57Cn"/>
                <a:cs typeface="Frutiger 57Cn"/>
              </a:rPr>
              <a:t>21  Jesus said to her, “Woman, believe Me, the hour is coming when you will neither on this mountain, nor in Jerusalem, worship the Father.</a:t>
            </a:r>
          </a:p>
          <a:p>
            <a:pPr algn="l"/>
            <a:r>
              <a:rPr lang="en-US" sz="3200" dirty="0">
                <a:latin typeface="Frutiger 57Cn"/>
                <a:cs typeface="Frutiger 57Cn"/>
              </a:rPr>
              <a:t>22  “You worship what you do not know; we know what we worship, for salvation is of the Jews.</a:t>
            </a:r>
          </a:p>
          <a:p>
            <a:pPr algn="l"/>
            <a:r>
              <a:rPr lang="en-US" sz="3200" dirty="0">
                <a:latin typeface="Frutiger 57Cn"/>
                <a:cs typeface="Frutiger 57Cn"/>
              </a:rPr>
              <a:t>23  “But the hour is coming, and now is, when the true worshipers will worship the Father in spirit and truth; for the Father is seeking such to worship Him.</a:t>
            </a:r>
          </a:p>
          <a:p>
            <a:pPr algn="l"/>
            <a:r>
              <a:rPr lang="en-US" sz="3200" dirty="0">
                <a:latin typeface="Frutiger 57Cn"/>
                <a:cs typeface="Frutiger 57Cn"/>
              </a:rPr>
              <a:t>24  “God is Spirit, and those who worship Him must worship in spirit and truth.”</a:t>
            </a:r>
          </a:p>
          <a:p>
            <a:pPr algn="l"/>
            <a:r>
              <a:rPr lang="en-US" sz="3200" dirty="0">
                <a:latin typeface="Frutiger 57Cn"/>
                <a:cs typeface="Frutiger 57Cn"/>
              </a:rPr>
              <a:t>25  The woman said to Him, “I know that Messiah is coming” (who is called Christ). “When He comes, He will tell us all things.”</a:t>
            </a:r>
          </a:p>
          <a:p>
            <a:pPr algn="l"/>
            <a:r>
              <a:rPr lang="en-US" sz="3200" dirty="0">
                <a:latin typeface="Frutiger 57Cn"/>
                <a:cs typeface="Frutiger 57Cn"/>
              </a:rPr>
              <a:t>26  Jesus said to her, “I who speak to you am He.”</a:t>
            </a:r>
          </a:p>
          <a:p>
            <a:pPr algn="l"/>
            <a:r>
              <a:rPr lang="en-US" sz="3200" dirty="0">
                <a:latin typeface="Frutiger 57Cn"/>
                <a:cs typeface="Frutiger 57Cn"/>
              </a:rPr>
              <a:t>27  And at this point His disciples came, and they marveled that He talked with a woman; yet no one said, “What do You seek?” or, “Why are You talking with her?”</a:t>
            </a:r>
          </a:p>
          <a:p>
            <a:pPr algn="l"/>
            <a:r>
              <a:rPr lang="en-US" sz="3200" dirty="0">
                <a:latin typeface="Frutiger 57Cn"/>
                <a:cs typeface="Frutiger 57Cn"/>
              </a:rPr>
              <a:t>28  The woman then left her </a:t>
            </a:r>
            <a:r>
              <a:rPr lang="en-US" sz="3200" dirty="0" err="1">
                <a:latin typeface="Frutiger 57Cn"/>
                <a:cs typeface="Frutiger 57Cn"/>
              </a:rPr>
              <a:t>waterpot</a:t>
            </a:r>
            <a:r>
              <a:rPr lang="en-US" sz="3200" dirty="0">
                <a:latin typeface="Frutiger 57Cn"/>
                <a:cs typeface="Frutiger 57Cn"/>
              </a:rPr>
              <a:t>, went her way into the city, and said to the men,</a:t>
            </a:r>
          </a:p>
          <a:p>
            <a:pPr algn="l"/>
            <a:r>
              <a:rPr lang="en-US" sz="3200" dirty="0">
                <a:latin typeface="Frutiger 57Cn"/>
                <a:cs typeface="Frutiger 57Cn"/>
              </a:rPr>
              <a:t>29  “Come, see a Man who told me all things that I ever did. Could this be the Christ?”</a:t>
            </a:r>
          </a:p>
          <a:p>
            <a:pPr algn="l"/>
            <a:r>
              <a:rPr lang="en-US" sz="3200" dirty="0">
                <a:latin typeface="Frutiger 57Cn"/>
                <a:cs typeface="Frutiger 57Cn"/>
              </a:rPr>
              <a:t>30  Then they went out of the city and came to Him.</a:t>
            </a:r>
          </a:p>
          <a:p>
            <a:pPr algn="l"/>
            <a:r>
              <a:rPr lang="en-US" sz="3200" dirty="0">
                <a:latin typeface="Frutiger 57Cn"/>
                <a:cs typeface="Frutiger 57Cn"/>
              </a:rPr>
              <a:t>31  In the meantime His disciples urged Him, saying, “Rabbi, eat.”</a:t>
            </a:r>
          </a:p>
          <a:p>
            <a:pPr algn="l"/>
            <a:r>
              <a:rPr lang="en-US" sz="3200" dirty="0">
                <a:latin typeface="Frutiger 57Cn"/>
                <a:cs typeface="Frutiger 57Cn"/>
              </a:rPr>
              <a:t>32  But He said to them, “I have food to eat of which you do not know.”</a:t>
            </a:r>
          </a:p>
          <a:p>
            <a:pPr algn="l"/>
            <a:r>
              <a:rPr lang="en-US" sz="3200" dirty="0">
                <a:latin typeface="Frutiger 57Cn"/>
                <a:cs typeface="Frutiger 57Cn"/>
              </a:rPr>
              <a:t>33  Therefore the disciples said to one another, “Has anyone brought Him anything to eat?”</a:t>
            </a:r>
          </a:p>
          <a:p>
            <a:pPr algn="l"/>
            <a:r>
              <a:rPr lang="en-US" sz="3200" dirty="0">
                <a:latin typeface="Frutiger 57Cn"/>
                <a:cs typeface="Frutiger 57Cn"/>
              </a:rPr>
              <a:t>34  Jesus said to them, “My food is to do the will of Him who sent Me, and to finish His work.</a:t>
            </a:r>
          </a:p>
          <a:p>
            <a:pPr algn="l"/>
            <a:r>
              <a:rPr lang="en-US" sz="3200" dirty="0">
                <a:latin typeface="Frutiger 57Cn"/>
                <a:cs typeface="Frutiger 57Cn"/>
              </a:rPr>
              <a:t>35  “Do you not say, ‘There are still four months and then comes the harvest’? Behold, I say to you, lift up your eyes and look at the fields, for they are already white for harvest!</a:t>
            </a:r>
          </a:p>
          <a:p>
            <a:pPr algn="l"/>
            <a:r>
              <a:rPr lang="en-US" sz="3200" dirty="0">
                <a:latin typeface="Frutiger 57Cn"/>
                <a:cs typeface="Frutiger 57Cn"/>
              </a:rPr>
              <a:t>36  “And he who reaps receives wages, and gathers fruit for eternal life, that both he who sows and he who reaps may rejoice together.</a:t>
            </a:r>
          </a:p>
          <a:p>
            <a:pPr algn="l"/>
            <a:r>
              <a:rPr lang="en-US" sz="3200" dirty="0">
                <a:latin typeface="Frutiger 57Cn"/>
                <a:cs typeface="Frutiger 57Cn"/>
              </a:rPr>
              <a:t>37  “For in this the saying is true: ‘One sows and another reaps.’</a:t>
            </a:r>
          </a:p>
          <a:p>
            <a:pPr algn="l"/>
            <a:r>
              <a:rPr lang="en-US" sz="3200" dirty="0">
                <a:latin typeface="Frutiger 57Cn"/>
                <a:cs typeface="Frutiger 57Cn"/>
              </a:rPr>
              <a:t>38  “I sent you to reap that for which you have not labored; others have labored, and you have entered into their labors.”</a:t>
            </a:r>
          </a:p>
          <a:p>
            <a:pPr algn="l"/>
            <a:r>
              <a:rPr lang="en-US" sz="3200" dirty="0">
                <a:latin typeface="Frutiger 57Cn"/>
                <a:cs typeface="Frutiger 57Cn"/>
              </a:rPr>
              <a:t>39  And many of the Samaritans of that city believed in Him because of the word of the woman who testified, “He told me all that I ever did.”</a:t>
            </a:r>
          </a:p>
          <a:p>
            <a:pPr algn="l"/>
            <a:r>
              <a:rPr lang="en-US" sz="3200" dirty="0">
                <a:latin typeface="Frutiger 57Cn"/>
                <a:cs typeface="Frutiger 57Cn"/>
              </a:rPr>
              <a:t>40  So when the Samaritans had come to Him, they urged Him to stay with them; and He stayed there two days.</a:t>
            </a:r>
          </a:p>
          <a:p>
            <a:pPr algn="l"/>
            <a:r>
              <a:rPr lang="en-US" sz="3200" dirty="0">
                <a:latin typeface="Frutiger 57Cn"/>
                <a:cs typeface="Frutiger 57Cn"/>
              </a:rPr>
              <a:t>41  And many more believed because of His own word.</a:t>
            </a:r>
          </a:p>
          <a:p>
            <a:pPr algn="l"/>
            <a:r>
              <a:rPr lang="en-US" sz="3200" dirty="0">
                <a:latin typeface="Frutiger 57Cn"/>
                <a:cs typeface="Frutiger 57Cn"/>
              </a:rPr>
              <a:t>42  Then they said to the woman, “Now we believe, not because of what you said, for we ourselves have heard Him and we know that this is indeed the Christ, the Savior of the world.”</a:t>
            </a:r>
          </a:p>
        </p:txBody>
      </p:sp>
    </p:spTree>
    <p:extLst>
      <p:ext uri="{BB962C8B-B14F-4D97-AF65-F5344CB8AC3E}">
        <p14:creationId xmlns:p14="http://schemas.microsoft.com/office/powerpoint/2010/main" val="3698328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729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After these things Jesus and His disciples came into the land of Judea, and there He remained with them and baptized.</a:t>
            </a:r>
          </a:p>
          <a:p>
            <a:pPr algn="l"/>
            <a:r>
              <a:rPr lang="en-US" sz="3200" dirty="0">
                <a:latin typeface="Frutiger 57Cn"/>
                <a:cs typeface="Frutiger 57Cn"/>
              </a:rPr>
              <a:t>23  Now John also was baptizing in </a:t>
            </a:r>
            <a:r>
              <a:rPr lang="en-US" sz="3200" dirty="0" err="1">
                <a:latin typeface="Frutiger 57Cn"/>
                <a:cs typeface="Frutiger 57Cn"/>
              </a:rPr>
              <a:t>Aenon</a:t>
            </a:r>
            <a:r>
              <a:rPr lang="en-US" sz="3200" dirty="0">
                <a:latin typeface="Frutiger 57Cn"/>
                <a:cs typeface="Frutiger 57Cn"/>
              </a:rPr>
              <a:t> near </a:t>
            </a:r>
            <a:r>
              <a:rPr lang="en-US" sz="3200" dirty="0" err="1">
                <a:latin typeface="Frutiger 57Cn"/>
                <a:cs typeface="Frutiger 57Cn"/>
              </a:rPr>
              <a:t>Salim</a:t>
            </a:r>
            <a:r>
              <a:rPr lang="en-US" sz="3200" dirty="0">
                <a:latin typeface="Frutiger 57Cn"/>
                <a:cs typeface="Frutiger 57Cn"/>
              </a:rPr>
              <a:t>, because there was much water there. And they came and were baptized.</a:t>
            </a:r>
          </a:p>
          <a:p>
            <a:pPr algn="l"/>
            <a:r>
              <a:rPr lang="en-US" sz="3200" dirty="0">
                <a:latin typeface="Frutiger 57Cn"/>
                <a:cs typeface="Frutiger 57Cn"/>
              </a:rPr>
              <a:t>24  For John had not yet been thrown into prison.</a:t>
            </a:r>
          </a:p>
          <a:p>
            <a:pPr algn="l"/>
            <a:r>
              <a:rPr lang="en-US" sz="3200" dirty="0">
                <a:latin typeface="Frutiger 57Cn"/>
                <a:cs typeface="Frutiger 57Cn"/>
              </a:rPr>
              <a:t>25  Then there arose a dispute between some of John’s disciples and the Jews about purification.</a:t>
            </a:r>
          </a:p>
          <a:p>
            <a:pPr algn="l"/>
            <a:r>
              <a:rPr lang="en-US" sz="3200" dirty="0">
                <a:latin typeface="Frutiger 57Cn"/>
                <a:cs typeface="Frutiger 57Cn"/>
              </a:rPr>
              <a:t>26  And they came to John and said to him, “Rabbi, He who was with you beyond the Jordan, to whom you have testified—behold, He is baptizing, and all are coming to Him!”</a:t>
            </a:r>
          </a:p>
          <a:p>
            <a:pPr algn="l"/>
            <a:r>
              <a:rPr lang="en-US" sz="3200" dirty="0">
                <a:latin typeface="Frutiger 57Cn"/>
                <a:cs typeface="Frutiger 57Cn"/>
              </a:rPr>
              <a:t>27  John answered and said, “A man can receive nothing unless it has been given to him from heaven.</a:t>
            </a:r>
          </a:p>
          <a:p>
            <a:pPr algn="l"/>
            <a:r>
              <a:rPr lang="en-US" sz="3200" dirty="0">
                <a:latin typeface="Frutiger 57Cn"/>
                <a:cs typeface="Frutiger 57Cn"/>
              </a:rPr>
              <a:t>28  “You yourselves bear me witness, that I said, ‘I am not the Christ,’ but, ‘I have been sent before Him.’</a:t>
            </a:r>
          </a:p>
          <a:p>
            <a:pPr algn="l"/>
            <a:r>
              <a:rPr lang="en-US" sz="3200" dirty="0">
                <a:latin typeface="Frutiger 57Cn"/>
                <a:cs typeface="Frutiger 57Cn"/>
              </a:rPr>
              <a:t>29  “He who has the bride is the bridegroom; but the friend of the bridegroom, who stands and hears him, rejoices greatly because of the bridegroom’s voice. Therefore this joy of mine is fulfilled.</a:t>
            </a:r>
          </a:p>
          <a:p>
            <a:pPr algn="l"/>
            <a:r>
              <a:rPr lang="en-US" sz="3200" dirty="0">
                <a:latin typeface="Frutiger 57Cn"/>
                <a:cs typeface="Frutiger 57Cn"/>
              </a:rPr>
              <a:t>30  “He must increase, but I must decrease.</a:t>
            </a:r>
          </a:p>
          <a:p>
            <a:pPr algn="l"/>
            <a:r>
              <a:rPr lang="en-US" sz="3200" dirty="0">
                <a:latin typeface="Frutiger 57Cn"/>
                <a:cs typeface="Frutiger 57Cn"/>
              </a:rPr>
              <a:t>31  “He who comes from above is above all; he who is of the earth is earthly and speaks of the earth. He who comes from heaven is above all.</a:t>
            </a:r>
          </a:p>
          <a:p>
            <a:pPr algn="l"/>
            <a:r>
              <a:rPr lang="en-US" sz="3200" dirty="0">
                <a:latin typeface="Frutiger 57Cn"/>
                <a:cs typeface="Frutiger 57Cn"/>
              </a:rPr>
              <a:t>32  “And what He has seen and heard, that He testifies; and no one receives His testimony.</a:t>
            </a:r>
          </a:p>
          <a:p>
            <a:pPr algn="l"/>
            <a:r>
              <a:rPr lang="en-US" sz="3200" dirty="0">
                <a:latin typeface="Frutiger 57Cn"/>
                <a:cs typeface="Frutiger 57Cn"/>
              </a:rPr>
              <a:t>33  “He who has received His testimony has certified that God is true.</a:t>
            </a:r>
          </a:p>
          <a:p>
            <a:pPr algn="l"/>
            <a:r>
              <a:rPr lang="en-US" sz="3200" dirty="0">
                <a:latin typeface="Frutiger 57Cn"/>
                <a:cs typeface="Frutiger 57Cn"/>
              </a:rPr>
              <a:t>34  “For He whom God has sent speaks the words of God, for God does not give the Spirit by measure.</a:t>
            </a:r>
          </a:p>
          <a:p>
            <a:pPr algn="l"/>
            <a:r>
              <a:rPr lang="en-US" sz="3200" dirty="0">
                <a:latin typeface="Frutiger 57Cn"/>
                <a:cs typeface="Frutiger 57Cn"/>
              </a:rPr>
              <a:t>35  “The Father loves the Son, and has given all things into His hand.</a:t>
            </a:r>
          </a:p>
          <a:p>
            <a:pPr algn="l"/>
            <a:r>
              <a:rPr lang="en-US" sz="3200" dirty="0">
                <a:latin typeface="Frutiger 57Cn"/>
                <a:cs typeface="Frutiger 57Cn"/>
              </a:rPr>
              <a:t>36  “He who believes in the Son has everlasting life; and he who does not believe the Son shall not see life, but the wrath of God abides on him.”</a:t>
            </a:r>
          </a:p>
          <a:p>
            <a:pPr algn="l"/>
            <a:r>
              <a:rPr lang="en-US" sz="3200" dirty="0">
                <a:latin typeface="Frutiger 57Cn"/>
                <a:cs typeface="Frutiger 57Cn"/>
              </a:rPr>
              <a:t>John 4:1-4</a:t>
            </a:r>
          </a:p>
          <a:p>
            <a:pPr algn="l"/>
            <a:r>
              <a:rPr lang="en-US" sz="3200" dirty="0">
                <a:latin typeface="Frutiger 57Cn"/>
                <a:cs typeface="Frutiger 57Cn"/>
              </a:rPr>
              <a:t>4:1  Therefore, when the Lord knew that the Pharisees had heard that Jesus made and baptized more disciples than John</a:t>
            </a:r>
          </a:p>
          <a:p>
            <a:pPr algn="l"/>
            <a:r>
              <a:rPr lang="en-US" sz="3200" dirty="0">
                <a:latin typeface="Frutiger 57Cn"/>
                <a:cs typeface="Frutiger 57Cn"/>
              </a:rPr>
              <a:t>2  (though Jesus Himself did not baptize, but His disciples),</a:t>
            </a:r>
          </a:p>
          <a:p>
            <a:pPr algn="l"/>
            <a:r>
              <a:rPr lang="en-US" sz="3200" dirty="0">
                <a:latin typeface="Frutiger 57Cn"/>
                <a:cs typeface="Frutiger 57Cn"/>
              </a:rPr>
              <a:t>3  He left Judea and departed again to Galilee.</a:t>
            </a:r>
          </a:p>
          <a:p>
            <a:pPr algn="l"/>
            <a:r>
              <a:rPr lang="en-US" sz="3200" dirty="0">
                <a:latin typeface="Frutiger 57Cn"/>
                <a:cs typeface="Frutiger 57Cn"/>
              </a:rPr>
              <a:t>4  But He needed to go through Samaria.</a:t>
            </a:r>
          </a:p>
          <a:p>
            <a:pPr algn="l"/>
            <a:r>
              <a:rPr lang="en-US" sz="3200" dirty="0">
                <a:latin typeface="Frutiger 57Cn"/>
                <a:cs typeface="Frutiger 57Cn"/>
              </a:rPr>
              <a:t>John 4:5-42</a:t>
            </a:r>
          </a:p>
          <a:p>
            <a:pPr algn="l"/>
            <a:r>
              <a:rPr lang="en-US" sz="3200" dirty="0">
                <a:latin typeface="Frutiger 57Cn"/>
                <a:cs typeface="Frutiger 57Cn"/>
              </a:rPr>
              <a:t>5  So He came to a city of Samaria which is called </a:t>
            </a:r>
            <a:r>
              <a:rPr lang="en-US" sz="3200" dirty="0" err="1">
                <a:latin typeface="Frutiger 57Cn"/>
                <a:cs typeface="Frutiger 57Cn"/>
              </a:rPr>
              <a:t>Sychar</a:t>
            </a:r>
            <a:r>
              <a:rPr lang="en-US" sz="3200" dirty="0">
                <a:latin typeface="Frutiger 57Cn"/>
                <a:cs typeface="Frutiger 57Cn"/>
              </a:rPr>
              <a:t>, near the plot of ground that Jacob gave to his son Joseph.</a:t>
            </a:r>
          </a:p>
          <a:p>
            <a:pPr algn="l"/>
            <a:r>
              <a:rPr lang="en-US" sz="3200" dirty="0">
                <a:latin typeface="Frutiger 57Cn"/>
                <a:cs typeface="Frutiger 57Cn"/>
              </a:rPr>
              <a:t>6  Now Jacob’s well was there. Jesus therefore, being wearied from His journey, sat thus by the well. It was about the sixth hour.</a:t>
            </a:r>
          </a:p>
          <a:p>
            <a:pPr algn="l"/>
            <a:r>
              <a:rPr lang="en-US" sz="3200" dirty="0">
                <a:latin typeface="Frutiger 57Cn"/>
                <a:cs typeface="Frutiger 57Cn"/>
              </a:rPr>
              <a:t>7  A woman of Samaria came to draw water. Jesus said to her, “Give Me a drink.”</a:t>
            </a:r>
          </a:p>
          <a:p>
            <a:pPr algn="l"/>
            <a:r>
              <a:rPr lang="en-US" sz="3200" dirty="0">
                <a:latin typeface="Frutiger 57Cn"/>
                <a:cs typeface="Frutiger 57Cn"/>
              </a:rPr>
              <a:t>8  For His disciples had gone away into the city to buy food.</a:t>
            </a:r>
          </a:p>
          <a:p>
            <a:pPr algn="l"/>
            <a:r>
              <a:rPr lang="en-US" sz="3200" dirty="0">
                <a:latin typeface="Frutiger 57Cn"/>
                <a:cs typeface="Frutiger 57Cn"/>
              </a:rPr>
              <a:t>9  Then the woman of Samaria said to Him, “How is it that You, being a Jew, ask a drink from me, a Samaritan woman?” For Jews have no dealings with Samaritans.</a:t>
            </a:r>
          </a:p>
          <a:p>
            <a:pPr algn="l"/>
            <a:r>
              <a:rPr lang="en-US" sz="3200" dirty="0">
                <a:latin typeface="Frutiger 57Cn"/>
                <a:cs typeface="Frutiger 57Cn"/>
              </a:rPr>
              <a:t>10  Jesus answered and said to her, “If you knew the gift of God, and who it is who says to you, ‘Give Me a drink,’ you would have asked Him, and He would have given you living water.”</a:t>
            </a:r>
          </a:p>
          <a:p>
            <a:pPr algn="l"/>
            <a:r>
              <a:rPr lang="en-US" sz="3200" dirty="0">
                <a:latin typeface="Frutiger 57Cn"/>
                <a:cs typeface="Frutiger 57Cn"/>
              </a:rPr>
              <a:t>11  The woman said to Him, “Sir, You have nothing to draw with, and the well is deep. Where then do You get that living water?</a:t>
            </a:r>
          </a:p>
          <a:p>
            <a:pPr algn="l"/>
            <a:r>
              <a:rPr lang="en-US" sz="3200" dirty="0">
                <a:latin typeface="Frutiger 57Cn"/>
                <a:cs typeface="Frutiger 57Cn"/>
              </a:rPr>
              <a:t>12  “Are You greater than our father Jacob, who gave us the well, and drank from it himself, as well as his sons and his livestock?”</a:t>
            </a:r>
          </a:p>
          <a:p>
            <a:pPr algn="l"/>
            <a:r>
              <a:rPr lang="en-US" sz="3200" dirty="0">
                <a:latin typeface="Frutiger 57Cn"/>
                <a:cs typeface="Frutiger 57Cn"/>
              </a:rPr>
              <a:t>13  Jesus answered and said to her, “Whoever drinks of this water will thirst again,</a:t>
            </a:r>
          </a:p>
          <a:p>
            <a:pPr algn="l"/>
            <a:r>
              <a:rPr lang="en-US" sz="3200" dirty="0">
                <a:latin typeface="Frutiger 57Cn"/>
                <a:cs typeface="Frutiger 57Cn"/>
              </a:rPr>
              <a:t>14  “but whoever drinks of the water that I shall give him will never thirst. But the water that I shall give him will become in him a fountain of water springing up into everlasting life.”</a:t>
            </a:r>
          </a:p>
          <a:p>
            <a:pPr algn="l"/>
            <a:r>
              <a:rPr lang="en-US" sz="3200" dirty="0">
                <a:latin typeface="Frutiger 57Cn"/>
                <a:cs typeface="Frutiger 57Cn"/>
              </a:rPr>
              <a:t>15  The woman said to Him, “Sir, give me this water, that I may not thirst, nor come here to draw.”</a:t>
            </a:r>
          </a:p>
          <a:p>
            <a:pPr algn="l"/>
            <a:r>
              <a:rPr lang="en-US" sz="3200" dirty="0">
                <a:latin typeface="Frutiger 57Cn"/>
                <a:cs typeface="Frutiger 57Cn"/>
              </a:rPr>
              <a:t>16  Jesus said to her, “Go, call your husband, and come here.”</a:t>
            </a:r>
          </a:p>
          <a:p>
            <a:pPr algn="l"/>
            <a:r>
              <a:rPr lang="en-US" sz="3200" dirty="0">
                <a:latin typeface="Frutiger 57Cn"/>
                <a:cs typeface="Frutiger 57Cn"/>
              </a:rPr>
              <a:t>17  The woman answered and said, “I have no husband.” Jesus said to her, “You have well said, ‘I have no husband,’</a:t>
            </a:r>
          </a:p>
          <a:p>
            <a:pPr algn="l"/>
            <a:r>
              <a:rPr lang="en-US" sz="3200" dirty="0">
                <a:latin typeface="Frutiger 57Cn"/>
                <a:cs typeface="Frutiger 57Cn"/>
              </a:rPr>
              <a:t>18  “for you have had five husbands, and the one whom you now have is not your husband; in that you spoke truly.”</a:t>
            </a:r>
          </a:p>
          <a:p>
            <a:pPr algn="l"/>
            <a:r>
              <a:rPr lang="en-US" sz="3200" dirty="0">
                <a:latin typeface="Frutiger 57Cn"/>
                <a:cs typeface="Frutiger 57Cn"/>
              </a:rPr>
              <a:t>19  The woman said to Him, “Sir, I perceive that You are a prophet.</a:t>
            </a:r>
          </a:p>
          <a:p>
            <a:pPr algn="l"/>
            <a:r>
              <a:rPr lang="en-US" sz="3200" dirty="0">
                <a:latin typeface="Frutiger 57Cn"/>
                <a:cs typeface="Frutiger 57Cn"/>
              </a:rPr>
              <a:t>20  “Our fathers worshiped on this mountain, and you Jews say that in Jerusalem is the place where one ought to worship.”</a:t>
            </a:r>
          </a:p>
          <a:p>
            <a:pPr algn="l"/>
            <a:r>
              <a:rPr lang="en-US" sz="3200" dirty="0">
                <a:latin typeface="Frutiger 57Cn"/>
                <a:cs typeface="Frutiger 57Cn"/>
              </a:rPr>
              <a:t>21  Jesus said to her, “Woman, believe Me, the hour is coming when you will neither on this mountain, nor in Jerusalem, worship the Father.</a:t>
            </a:r>
          </a:p>
          <a:p>
            <a:pPr algn="l"/>
            <a:r>
              <a:rPr lang="en-US" sz="3200" dirty="0">
                <a:latin typeface="Frutiger 57Cn"/>
                <a:cs typeface="Frutiger 57Cn"/>
              </a:rPr>
              <a:t>22  “You worship what you do not know; we know what we worship, for salvation is of the Jews.</a:t>
            </a:r>
          </a:p>
          <a:p>
            <a:pPr algn="l"/>
            <a:r>
              <a:rPr lang="en-US" sz="3200" dirty="0">
                <a:latin typeface="Frutiger 57Cn"/>
                <a:cs typeface="Frutiger 57Cn"/>
              </a:rPr>
              <a:t>23  “But the hour is coming, and now is, when the true worshipers will worship the Father in spirit and truth; for the Father is seeking such to worship Him.</a:t>
            </a:r>
          </a:p>
          <a:p>
            <a:pPr algn="l"/>
            <a:r>
              <a:rPr lang="en-US" sz="3200" dirty="0">
                <a:latin typeface="Frutiger 57Cn"/>
                <a:cs typeface="Frutiger 57Cn"/>
              </a:rPr>
              <a:t>24  “God is Spirit, and those who worship Him must worship in spirit and truth.”</a:t>
            </a:r>
          </a:p>
          <a:p>
            <a:pPr algn="l"/>
            <a:r>
              <a:rPr lang="en-US" sz="3200" dirty="0">
                <a:latin typeface="Frutiger 57Cn"/>
                <a:cs typeface="Frutiger 57Cn"/>
              </a:rPr>
              <a:t>25  The woman said to Him, “I know that Messiah is coming” (who is called Christ). “When He comes, He will tell us all things.”</a:t>
            </a:r>
          </a:p>
          <a:p>
            <a:pPr algn="l"/>
            <a:r>
              <a:rPr lang="en-US" sz="3200" dirty="0">
                <a:latin typeface="Frutiger 57Cn"/>
                <a:cs typeface="Frutiger 57Cn"/>
              </a:rPr>
              <a:t>26  Jesus said to her, “I who speak to you am He.”</a:t>
            </a:r>
          </a:p>
          <a:p>
            <a:pPr algn="l"/>
            <a:r>
              <a:rPr lang="en-US" sz="3200" dirty="0">
                <a:latin typeface="Frutiger 57Cn"/>
                <a:cs typeface="Frutiger 57Cn"/>
              </a:rPr>
              <a:t>27  And at this point His disciples came, and they marveled that He talked with a woman; yet no one said, “What do You seek?” or, “Why are You talking with her?”</a:t>
            </a:r>
          </a:p>
          <a:p>
            <a:pPr algn="l"/>
            <a:r>
              <a:rPr lang="en-US" sz="3200" dirty="0">
                <a:latin typeface="Frutiger 57Cn"/>
                <a:cs typeface="Frutiger 57Cn"/>
              </a:rPr>
              <a:t>28  The woman then left her </a:t>
            </a:r>
            <a:r>
              <a:rPr lang="en-US" sz="3200" dirty="0" err="1">
                <a:latin typeface="Frutiger 57Cn"/>
                <a:cs typeface="Frutiger 57Cn"/>
              </a:rPr>
              <a:t>waterpot</a:t>
            </a:r>
            <a:r>
              <a:rPr lang="en-US" sz="3200" dirty="0">
                <a:latin typeface="Frutiger 57Cn"/>
                <a:cs typeface="Frutiger 57Cn"/>
              </a:rPr>
              <a:t>, went her way into the city, and said to the men,</a:t>
            </a:r>
          </a:p>
          <a:p>
            <a:pPr algn="l"/>
            <a:r>
              <a:rPr lang="en-US" sz="3200" dirty="0">
                <a:latin typeface="Frutiger 57Cn"/>
                <a:cs typeface="Frutiger 57Cn"/>
              </a:rPr>
              <a:t>29  “Come, see a Man who told me all things that I ever did. Could this be the Christ?”</a:t>
            </a:r>
          </a:p>
          <a:p>
            <a:pPr algn="l"/>
            <a:r>
              <a:rPr lang="en-US" sz="3200" dirty="0">
                <a:latin typeface="Frutiger 57Cn"/>
                <a:cs typeface="Frutiger 57Cn"/>
              </a:rPr>
              <a:t>30  Then they went out of the city and came to Him.</a:t>
            </a:r>
          </a:p>
          <a:p>
            <a:pPr algn="l"/>
            <a:r>
              <a:rPr lang="en-US" sz="3200" dirty="0">
                <a:latin typeface="Frutiger 57Cn"/>
                <a:cs typeface="Frutiger 57Cn"/>
              </a:rPr>
              <a:t>31  In the meantime His disciples urged Him, saying, “Rabbi, eat.”</a:t>
            </a:r>
          </a:p>
          <a:p>
            <a:pPr algn="l"/>
            <a:r>
              <a:rPr lang="en-US" sz="3200" dirty="0">
                <a:latin typeface="Frutiger 57Cn"/>
                <a:cs typeface="Frutiger 57Cn"/>
              </a:rPr>
              <a:t>32  But He said to them, “I have food to eat of which you do not know.”</a:t>
            </a:r>
          </a:p>
          <a:p>
            <a:pPr algn="l"/>
            <a:r>
              <a:rPr lang="en-US" sz="3200" dirty="0">
                <a:latin typeface="Frutiger 57Cn"/>
                <a:cs typeface="Frutiger 57Cn"/>
              </a:rPr>
              <a:t>33  Therefore the disciples said to one another, “Has anyone brought Him anything to eat?”</a:t>
            </a:r>
          </a:p>
          <a:p>
            <a:pPr algn="l"/>
            <a:r>
              <a:rPr lang="en-US" sz="3200" dirty="0">
                <a:latin typeface="Frutiger 57Cn"/>
                <a:cs typeface="Frutiger 57Cn"/>
              </a:rPr>
              <a:t>34  Jesus said to them, “My food is to do the will of Him who sent Me, and to finish His work.</a:t>
            </a:r>
          </a:p>
          <a:p>
            <a:pPr algn="l"/>
            <a:r>
              <a:rPr lang="en-US" sz="3200" dirty="0">
                <a:latin typeface="Frutiger 57Cn"/>
                <a:cs typeface="Frutiger 57Cn"/>
              </a:rPr>
              <a:t>35  “Do you not say, ‘There are still four months and then comes the harvest’? Behold, I say to you, lift up your eyes and look at the fields, for they are already white for harvest!</a:t>
            </a:r>
          </a:p>
          <a:p>
            <a:pPr algn="l"/>
            <a:r>
              <a:rPr lang="en-US" sz="3200" dirty="0">
                <a:latin typeface="Frutiger 57Cn"/>
                <a:cs typeface="Frutiger 57Cn"/>
              </a:rPr>
              <a:t>36  “And he who reaps receives wages, and gathers fruit for eternal life, that both he who sows and he who reaps may rejoice together.</a:t>
            </a:r>
          </a:p>
          <a:p>
            <a:pPr algn="l"/>
            <a:r>
              <a:rPr lang="en-US" sz="3200" dirty="0">
                <a:latin typeface="Frutiger 57Cn"/>
                <a:cs typeface="Frutiger 57Cn"/>
              </a:rPr>
              <a:t>37  “For in this the saying is true: ‘One sows and another reaps.’</a:t>
            </a:r>
          </a:p>
          <a:p>
            <a:pPr algn="l"/>
            <a:r>
              <a:rPr lang="en-US" sz="3200" dirty="0">
                <a:latin typeface="Frutiger 57Cn"/>
                <a:cs typeface="Frutiger 57Cn"/>
              </a:rPr>
              <a:t>38  “I sent you to reap that for which you have not labored; others have labored, and you have entered into their labors.”</a:t>
            </a:r>
          </a:p>
          <a:p>
            <a:pPr algn="l"/>
            <a:r>
              <a:rPr lang="en-US" sz="3200" dirty="0">
                <a:latin typeface="Frutiger 57Cn"/>
                <a:cs typeface="Frutiger 57Cn"/>
              </a:rPr>
              <a:t>39  And many of the Samaritans of that city believed in Him because of the word of the woman who testified, “He told me all that I ever did.”</a:t>
            </a:r>
          </a:p>
          <a:p>
            <a:pPr algn="l"/>
            <a:r>
              <a:rPr lang="en-US" sz="3200" dirty="0">
                <a:latin typeface="Frutiger 57Cn"/>
                <a:cs typeface="Frutiger 57Cn"/>
              </a:rPr>
              <a:t>40  So when the Samaritans had come to Him, they urged Him to stay with them; and He stayed there two days.</a:t>
            </a:r>
          </a:p>
          <a:p>
            <a:pPr algn="l"/>
            <a:r>
              <a:rPr lang="en-US" sz="3200" dirty="0">
                <a:latin typeface="Frutiger 57Cn"/>
                <a:cs typeface="Frutiger 57Cn"/>
              </a:rPr>
              <a:t>41  And many more believed because of His own word.</a:t>
            </a:r>
          </a:p>
          <a:p>
            <a:pPr algn="l"/>
            <a:r>
              <a:rPr lang="en-US" sz="3200" dirty="0">
                <a:latin typeface="Frutiger 57Cn"/>
                <a:cs typeface="Frutiger 57Cn"/>
              </a:rPr>
              <a:t>42  Then they said to the woman, “Now we believe, not because of what you said, for we ourselves have heard Him and we know that this is indeed the Christ, the Savior of the world.”</a:t>
            </a:r>
          </a:p>
        </p:txBody>
      </p:sp>
    </p:spTree>
    <p:extLst>
      <p:ext uri="{BB962C8B-B14F-4D97-AF65-F5344CB8AC3E}">
        <p14:creationId xmlns:p14="http://schemas.microsoft.com/office/powerpoint/2010/main" val="2012277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After these things Jesus and His disciples came into the land of Judea, and there He remained with them and baptized.</a:t>
            </a:r>
          </a:p>
          <a:p>
            <a:pPr algn="l"/>
            <a:r>
              <a:rPr lang="en-US" sz="3200" dirty="0">
                <a:latin typeface="Frutiger 57Cn"/>
                <a:cs typeface="Frutiger 57Cn"/>
              </a:rPr>
              <a:t>23  Now John also was baptizing in </a:t>
            </a:r>
            <a:r>
              <a:rPr lang="en-US" sz="3200" dirty="0" err="1">
                <a:latin typeface="Frutiger 57Cn"/>
                <a:cs typeface="Frutiger 57Cn"/>
              </a:rPr>
              <a:t>Aenon</a:t>
            </a:r>
            <a:r>
              <a:rPr lang="en-US" sz="3200" dirty="0">
                <a:latin typeface="Frutiger 57Cn"/>
                <a:cs typeface="Frutiger 57Cn"/>
              </a:rPr>
              <a:t> near </a:t>
            </a:r>
            <a:r>
              <a:rPr lang="en-US" sz="3200" dirty="0" err="1">
                <a:latin typeface="Frutiger 57Cn"/>
                <a:cs typeface="Frutiger 57Cn"/>
              </a:rPr>
              <a:t>Salim</a:t>
            </a:r>
            <a:r>
              <a:rPr lang="en-US" sz="3200" dirty="0">
                <a:latin typeface="Frutiger 57Cn"/>
                <a:cs typeface="Frutiger 57Cn"/>
              </a:rPr>
              <a:t>, because there was much water there. And they came and were baptized.</a:t>
            </a:r>
          </a:p>
          <a:p>
            <a:pPr algn="l"/>
            <a:r>
              <a:rPr lang="en-US" sz="3200" dirty="0">
                <a:latin typeface="Frutiger 57Cn"/>
                <a:cs typeface="Frutiger 57Cn"/>
              </a:rPr>
              <a:t>24  For John had not yet been thrown into prison.</a:t>
            </a:r>
          </a:p>
          <a:p>
            <a:pPr algn="l"/>
            <a:r>
              <a:rPr lang="en-US" sz="3200" dirty="0" smtClean="0">
                <a:latin typeface="Frutiger 57Cn"/>
                <a:cs typeface="Frutiger 57Cn"/>
              </a:rPr>
              <a:t>25  Then </a:t>
            </a:r>
            <a:r>
              <a:rPr lang="en-US" sz="3200" dirty="0">
                <a:latin typeface="Frutiger 57Cn"/>
                <a:cs typeface="Frutiger 57Cn"/>
              </a:rPr>
              <a:t>there arose a dispute between some of John’s disciples and the Jews about purification</a:t>
            </a:r>
            <a:r>
              <a:rPr lang="en-US" sz="3200" dirty="0" smtClean="0">
                <a:latin typeface="Frutiger 57Cn"/>
                <a:cs typeface="Frutiger 57Cn"/>
              </a:rPr>
              <a:t>.</a:t>
            </a:r>
          </a:p>
          <a:p>
            <a:r>
              <a:rPr lang="en-US" sz="3200" dirty="0" smtClean="0">
                <a:latin typeface="Frutiger 57Cn"/>
                <a:cs typeface="Frutiger 57Cn"/>
              </a:rPr>
              <a:t>John 2:6; Mark 7:1-13</a:t>
            </a:r>
            <a:endParaRPr lang="en-US" sz="3200" dirty="0">
              <a:latin typeface="Frutiger 57Cn"/>
              <a:cs typeface="Frutiger 57Cn"/>
            </a:endParaRPr>
          </a:p>
        </p:txBody>
      </p:sp>
    </p:spTree>
    <p:extLst>
      <p:ext uri="{BB962C8B-B14F-4D97-AF65-F5344CB8AC3E}">
        <p14:creationId xmlns:p14="http://schemas.microsoft.com/office/powerpoint/2010/main" val="2967280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Philippians 2:5-8 (ESV)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Have this mind among yourselves, which is yours in Christ Jesus,</a:t>
            </a:r>
          </a:p>
          <a:p>
            <a:pPr algn="l"/>
            <a:r>
              <a:rPr lang="en-US" sz="3200" dirty="0">
                <a:latin typeface="Frutiger 57Cn"/>
                <a:cs typeface="Frutiger 57Cn"/>
              </a:rPr>
              <a:t>6  who, though he was in the form of God, did not count equality with God a thing to be grasped,  </a:t>
            </a:r>
          </a:p>
          <a:p>
            <a:pPr algn="l"/>
            <a:r>
              <a:rPr lang="en-US" sz="3200" dirty="0">
                <a:latin typeface="Frutiger 57Cn"/>
                <a:cs typeface="Frutiger 57Cn"/>
              </a:rPr>
              <a:t>7  but emptied himself, by taking the form of a servant, being born in the likeness of men. </a:t>
            </a:r>
          </a:p>
          <a:p>
            <a:pPr algn="l"/>
            <a:r>
              <a:rPr lang="en-US" sz="3200" dirty="0">
                <a:latin typeface="Frutiger 57Cn"/>
                <a:cs typeface="Frutiger 57Cn"/>
              </a:rPr>
              <a:t>8 And being found in human form, he humbled himself by becoming obedient to the point of death, </a:t>
            </a:r>
            <a:r>
              <a:rPr lang="en-US" sz="3200" dirty="0" smtClean="0">
                <a:latin typeface="Frutiger 57Cn"/>
                <a:cs typeface="Frutiger 57Cn"/>
              </a:rPr>
              <a:t>even </a:t>
            </a:r>
            <a:r>
              <a:rPr lang="en-US" sz="3200" dirty="0">
                <a:latin typeface="Frutiger 57Cn"/>
                <a:cs typeface="Frutiger 57Cn"/>
              </a:rPr>
              <a:t>death on a cross.</a:t>
            </a: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303231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latin typeface="Frutiger 57Cn"/>
                <a:cs typeface="Frutiger 57Cn"/>
              </a:rPr>
              <a:t>“For God so loved the world that He gave His only begotten Son, that whoever believes in Him should not perish but have everlasting life.</a:t>
            </a:r>
          </a:p>
          <a:p>
            <a:pPr algn="l"/>
            <a:r>
              <a:rPr lang="en-US" sz="3200" dirty="0">
                <a:latin typeface="Frutiger 57Cn"/>
                <a:cs typeface="Frutiger 57Cn"/>
              </a:rPr>
              <a:t>17  “For God did not send His Son into the world to condemn the world, but that the world through Him might be saved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406126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Shechem</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in biblical history:</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846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Abraham </a:t>
            </a:r>
            <a:r>
              <a:rPr lang="en-US" sz="3200" dirty="0">
                <a:latin typeface="Frutiger 57Cn"/>
                <a:cs typeface="Frutiger 57Cn"/>
              </a:rPr>
              <a:t>built and altar and was promised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the </a:t>
            </a:r>
            <a:r>
              <a:rPr lang="en-US" sz="3200" dirty="0">
                <a:latin typeface="Frutiger 57Cn"/>
                <a:cs typeface="Frutiger 57Cn"/>
              </a:rPr>
              <a:t>land there (Genesis 12:6-7)</a:t>
            </a:r>
          </a:p>
          <a:p>
            <a:pPr algn="l"/>
            <a:r>
              <a:rPr lang="en-US" sz="3200" dirty="0" smtClean="0">
                <a:solidFill>
                  <a:srgbClr val="FFCC66"/>
                </a:solidFill>
                <a:latin typeface="Frutiger 57Cn"/>
                <a:cs typeface="Frutiger 57Cn"/>
              </a:rPr>
              <a:t>•  </a:t>
            </a:r>
            <a:r>
              <a:rPr lang="en-US" sz="3200" dirty="0" smtClean="0">
                <a:latin typeface="Frutiger 57Cn"/>
                <a:cs typeface="Frutiger 57Cn"/>
              </a:rPr>
              <a:t>Jacob </a:t>
            </a:r>
            <a:r>
              <a:rPr lang="en-US" sz="3200" dirty="0">
                <a:latin typeface="Frutiger 57Cn"/>
                <a:cs typeface="Frutiger 57Cn"/>
              </a:rPr>
              <a:t>(Israel) lived and built and altar there (Genesis 33:18-20)</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Simeon </a:t>
            </a:r>
            <a:r>
              <a:rPr lang="en-US" sz="3200" dirty="0">
                <a:latin typeface="Frutiger 57Cn"/>
                <a:cs typeface="Frutiger 57Cn"/>
              </a:rPr>
              <a:t>and Levi killed the men of </a:t>
            </a:r>
            <a:r>
              <a:rPr lang="en-US" sz="3200" dirty="0" err="1">
                <a:latin typeface="Frutiger 57Cn"/>
                <a:cs typeface="Frutiger 57Cn"/>
              </a:rPr>
              <a:t>Shechem</a:t>
            </a:r>
            <a:r>
              <a:rPr lang="en-US" sz="3200" dirty="0">
                <a:latin typeface="Frutiger 57Cn"/>
                <a:cs typeface="Frutiger 57Cn"/>
              </a:rPr>
              <a:t> after Dinah was raped (Genesis 34)</a:t>
            </a:r>
          </a:p>
          <a:p>
            <a:pPr algn="l"/>
            <a:r>
              <a:rPr lang="en-US" sz="3200" dirty="0" smtClean="0">
                <a:solidFill>
                  <a:srgbClr val="FFCC66"/>
                </a:solidFill>
                <a:latin typeface="Frutiger 57Cn"/>
                <a:cs typeface="Frutiger 57Cn"/>
              </a:rPr>
              <a:t>•  </a:t>
            </a:r>
            <a:r>
              <a:rPr lang="en-US" sz="3200" dirty="0" smtClean="0">
                <a:latin typeface="Frutiger 57Cn"/>
                <a:cs typeface="Frutiger 57Cn"/>
              </a:rPr>
              <a:t>Joseph </a:t>
            </a:r>
            <a:r>
              <a:rPr lang="en-US" sz="3200" dirty="0">
                <a:latin typeface="Frutiger 57Cn"/>
                <a:cs typeface="Frutiger 57Cn"/>
              </a:rPr>
              <a:t>came to </a:t>
            </a:r>
            <a:r>
              <a:rPr lang="en-US" sz="3200" dirty="0" err="1">
                <a:latin typeface="Frutiger 57Cn"/>
                <a:cs typeface="Frutiger 57Cn"/>
              </a:rPr>
              <a:t>Shechem</a:t>
            </a:r>
            <a:r>
              <a:rPr lang="en-US" sz="3200" dirty="0">
                <a:latin typeface="Frutiger 57Cn"/>
                <a:cs typeface="Frutiger 57Cn"/>
              </a:rPr>
              <a:t> looking for his brothers and they sold him not far from there (Genesis 37)</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Joseph’s </a:t>
            </a:r>
            <a:r>
              <a:rPr lang="en-US" sz="3200" dirty="0">
                <a:latin typeface="Frutiger 57Cn"/>
                <a:cs typeface="Frutiger 57Cn"/>
              </a:rPr>
              <a:t>bones were taken from Egypt and buried at </a:t>
            </a:r>
            <a:r>
              <a:rPr lang="en-US" sz="3200" dirty="0" err="1">
                <a:latin typeface="Frutiger 57Cn"/>
                <a:cs typeface="Frutiger 57Cn"/>
              </a:rPr>
              <a:t>Shechem</a:t>
            </a:r>
            <a:r>
              <a:rPr lang="en-US" sz="3200" dirty="0">
                <a:latin typeface="Frutiger 57Cn"/>
                <a:cs typeface="Frutiger 57Cn"/>
              </a:rPr>
              <a:t> (Joshua 24:32)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The </a:t>
            </a:r>
            <a:r>
              <a:rPr lang="en-US" sz="3200" dirty="0">
                <a:latin typeface="Frutiger 57Cn"/>
                <a:cs typeface="Frutiger 57Cn"/>
              </a:rPr>
              <a:t>Israelites shouted the blessings and </a:t>
            </a:r>
            <a:r>
              <a:rPr lang="en-US" sz="3200" dirty="0" err="1">
                <a:latin typeface="Frutiger 57Cn"/>
                <a:cs typeface="Frutiger 57Cn"/>
              </a:rPr>
              <a:t>cursings</a:t>
            </a:r>
            <a:r>
              <a:rPr lang="en-US" sz="3200" dirty="0">
                <a:latin typeface="Frutiger 57Cn"/>
                <a:cs typeface="Frutiger 57Cn"/>
              </a:rPr>
              <a:t> from Mt. </a:t>
            </a:r>
            <a:r>
              <a:rPr lang="en-US" sz="3200" dirty="0" err="1">
                <a:latin typeface="Frutiger 57Cn"/>
                <a:cs typeface="Frutiger 57Cn"/>
              </a:rPr>
              <a:t>Ebal</a:t>
            </a:r>
            <a:r>
              <a:rPr lang="en-US" sz="3200" dirty="0">
                <a:latin typeface="Frutiger 57Cn"/>
                <a:cs typeface="Frutiger 57Cn"/>
              </a:rPr>
              <a:t> and </a:t>
            </a:r>
            <a:r>
              <a:rPr lang="en-US" sz="3200" dirty="0" err="1">
                <a:latin typeface="Frutiger 57Cn"/>
                <a:cs typeface="Frutiger 57Cn"/>
              </a:rPr>
              <a:t>Gerazim</a:t>
            </a:r>
            <a:r>
              <a:rPr lang="en-US" sz="3200" dirty="0">
                <a:latin typeface="Frutiger 57Cn"/>
                <a:cs typeface="Frutiger 57Cn"/>
              </a:rPr>
              <a:t> there (Deuteronomy 27:11-26; Joshua 8:33-35)</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Joshua </a:t>
            </a:r>
            <a:r>
              <a:rPr lang="en-US" sz="3200" dirty="0">
                <a:latin typeface="Frutiger 57Cn"/>
                <a:cs typeface="Frutiger 57Cn"/>
              </a:rPr>
              <a:t>gave his last words to Israel there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Joshua 24)</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err="1" smtClean="0">
                <a:latin typeface="Frutiger 57Cn"/>
                <a:cs typeface="Frutiger 57Cn"/>
              </a:rPr>
              <a:t>Shechem</a:t>
            </a:r>
            <a:r>
              <a:rPr lang="en-US" sz="3200" dirty="0" smtClean="0">
                <a:latin typeface="Frutiger 57Cn"/>
                <a:cs typeface="Frutiger 57Cn"/>
              </a:rPr>
              <a:t> </a:t>
            </a:r>
            <a:r>
              <a:rPr lang="en-US" sz="3200" dirty="0">
                <a:latin typeface="Frutiger 57Cn"/>
                <a:cs typeface="Frutiger 57Cn"/>
              </a:rPr>
              <a:t>became the first capital of Jeroboam and the northern 10 tribes (1 Kings 12:25)</a:t>
            </a:r>
          </a:p>
        </p:txBody>
      </p:sp>
    </p:spTree>
    <p:extLst>
      <p:ext uri="{BB962C8B-B14F-4D97-AF65-F5344CB8AC3E}">
        <p14:creationId xmlns:p14="http://schemas.microsoft.com/office/powerpoint/2010/main" val="3880786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18  </a:t>
            </a:r>
            <a:r>
              <a:rPr lang="en-US" sz="3200" dirty="0">
                <a:latin typeface="Frutiger 57Cn"/>
                <a:cs typeface="Frutiger 57Cn"/>
              </a:rPr>
              <a:t>“He who believes in Him is not condemned; but he who does not believe is condemned already, because he has not believed in the name of the only begotten Son of God.</a:t>
            </a:r>
          </a:p>
          <a:p>
            <a:pPr algn="l"/>
            <a:r>
              <a:rPr lang="en-US" sz="3200" dirty="0">
                <a:latin typeface="Frutiger 57Cn"/>
                <a:cs typeface="Frutiger 57Cn"/>
              </a:rPr>
              <a:t>19  “And this is the condemnation, that the light has come into the world, and men loved darkness rather than light, because their deeds were evil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501257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onnellWarChari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 y="457200"/>
            <a:ext cx="9147161" cy="5799300"/>
          </a:xfrm>
          <a:prstGeom prst="rect">
            <a:avLst/>
          </a:prstGeom>
        </p:spPr>
      </p:pic>
    </p:spTree>
    <p:extLst>
      <p:ext uri="{BB962C8B-B14F-4D97-AF65-F5344CB8AC3E}">
        <p14:creationId xmlns:p14="http://schemas.microsoft.com/office/powerpoint/2010/main" val="1993562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26  </a:t>
            </a:r>
            <a:r>
              <a:rPr lang="en-US" sz="3200" dirty="0">
                <a:latin typeface="Frutiger 57Cn"/>
                <a:cs typeface="Frutiger 57Cn"/>
              </a:rPr>
              <a:t>And they came to John and said to him, “Rabbi, He who was with you beyond the Jordan, to whom you have testified—behold, He is baptizing, and all are coming to Him!”</a:t>
            </a:r>
          </a:p>
          <a:p>
            <a:pPr algn="l"/>
            <a:r>
              <a:rPr lang="en-US" sz="3200" dirty="0">
                <a:latin typeface="Frutiger 57Cn"/>
                <a:cs typeface="Frutiger 57Cn"/>
              </a:rPr>
              <a:t>27  John answered and said, “A man can receive nothing unless it has been given to him from heaven.</a:t>
            </a:r>
          </a:p>
          <a:p>
            <a:pPr algn="l"/>
            <a:r>
              <a:rPr lang="en-US" sz="3200" dirty="0" smtClean="0">
                <a:latin typeface="Frutiger 57Cn"/>
                <a:cs typeface="Frutiger 57Cn"/>
              </a:rPr>
              <a:t>28  “</a:t>
            </a:r>
            <a:r>
              <a:rPr lang="en-US" sz="3200" dirty="0">
                <a:latin typeface="Frutiger 57Cn"/>
                <a:cs typeface="Frutiger 57Cn"/>
              </a:rPr>
              <a:t>You yourselves bear me witness, that I said,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I am not the Christ,’ but, ‘I have been sent before Him.</a:t>
            </a:r>
            <a:r>
              <a:rPr lang="en-US" sz="3200" dirty="0" smtClean="0">
                <a:latin typeface="Frutiger 57Cn"/>
                <a:cs typeface="Frutiger 57Cn"/>
              </a:rPr>
              <a:t>’</a:t>
            </a:r>
          </a:p>
        </p:txBody>
      </p:sp>
    </p:spTree>
    <p:extLst>
      <p:ext uri="{BB962C8B-B14F-4D97-AF65-F5344CB8AC3E}">
        <p14:creationId xmlns:p14="http://schemas.microsoft.com/office/powerpoint/2010/main" val="3244301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33270</TotalTime>
  <Words>10019</Words>
  <Application>Microsoft Macintosh PowerPoint</Application>
  <PresentationFormat>On-screen Show (4:3)</PresentationFormat>
  <Paragraphs>538</Paragraphs>
  <Slides>84</Slides>
  <Notes>67</Notes>
  <HiddenSlides>0</HiddenSlides>
  <MMClips>0</MMClips>
  <ScaleCrop>false</ScaleCrop>
  <HeadingPairs>
    <vt:vector size="4" baseType="variant">
      <vt:variant>
        <vt:lpstr>Theme</vt:lpstr>
      </vt:variant>
      <vt:variant>
        <vt:i4>3</vt:i4>
      </vt:variant>
      <vt:variant>
        <vt:lpstr>Slide Titles</vt:lpstr>
      </vt:variant>
      <vt:variant>
        <vt:i4>84</vt:i4>
      </vt:variant>
    </vt:vector>
  </HeadingPairs>
  <TitlesOfParts>
    <vt:vector size="87"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760</cp:revision>
  <cp:lastPrinted>2002-04-29T19:33:49Z</cp:lastPrinted>
  <dcterms:created xsi:type="dcterms:W3CDTF">2002-04-29T15:32:00Z</dcterms:created>
  <dcterms:modified xsi:type="dcterms:W3CDTF">2013-01-25T19:29:22Z</dcterms:modified>
</cp:coreProperties>
</file>